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" y="12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Sheet1!$A$2:$A$105</c:f>
              <c:numCache>
                <c:formatCode>0.00E+00</c:formatCode>
                <c:ptCount val="104"/>
                <c:pt idx="0">
                  <c:v>0</c:v>
                </c:pt>
                <c:pt idx="1">
                  <c:v>1.0000000000000001E-18</c:v>
                </c:pt>
                <c:pt idx="2">
                  <c:v>2.0000000000000001E-18</c:v>
                </c:pt>
                <c:pt idx="3">
                  <c:v>4.0001361678009999E-18</c:v>
                </c:pt>
                <c:pt idx="4">
                  <c:v>8.0004085034040002E-18</c:v>
                </c:pt>
                <c:pt idx="5">
                  <c:v>1.6000953174610001E-17</c:v>
                </c:pt>
                <c:pt idx="6">
                  <c:v>3.2002042517019999E-17</c:v>
                </c:pt>
                <c:pt idx="7">
                  <c:v>6.4004221201840001E-17</c:v>
                </c:pt>
                <c:pt idx="8">
                  <c:v>1.0000000040000001E-16</c:v>
                </c:pt>
                <c:pt idx="9">
                  <c:v>1.06400436137E-16</c:v>
                </c:pt>
                <c:pt idx="10">
                  <c:v>1.1920130761089999E-16</c:v>
                </c:pt>
                <c:pt idx="11">
                  <c:v>1.4480305055870001E-16</c:v>
                </c:pt>
                <c:pt idx="12">
                  <c:v>1.960065364545E-16</c:v>
                </c:pt>
                <c:pt idx="13">
                  <c:v>2.9841350824589999E-16</c:v>
                </c:pt>
                <c:pt idx="14">
                  <c:v>5.0322745182870004E-16</c:v>
                </c:pt>
                <c:pt idx="15">
                  <c:v>9.1285533899440001E-16</c:v>
                </c:pt>
                <c:pt idx="16">
                  <c:v>1.7321111133259999E-15</c:v>
                </c:pt>
                <c:pt idx="17">
                  <c:v>3.3706226619889998E-15</c:v>
                </c:pt>
                <c:pt idx="18">
                  <c:v>6.6476457593140001E-15</c:v>
                </c:pt>
                <c:pt idx="19">
                  <c:v>1.064729081891E-14</c:v>
                </c:pt>
                <c:pt idx="20">
                  <c:v>1.4646935878499999E-14</c:v>
                </c:pt>
                <c:pt idx="21">
                  <c:v>1.8646580938099999E-14</c:v>
                </c:pt>
                <c:pt idx="22">
                  <c:v>2.2646225997689999E-14</c:v>
                </c:pt>
                <c:pt idx="23">
                  <c:v>2.6645871057279999E-14</c:v>
                </c:pt>
                <c:pt idx="24">
                  <c:v>3.0645516116879998E-14</c:v>
                </c:pt>
                <c:pt idx="25">
                  <c:v>3.4645161176469999E-14</c:v>
                </c:pt>
                <c:pt idx="26">
                  <c:v>3.8644806236059999E-14</c:v>
                </c:pt>
                <c:pt idx="27">
                  <c:v>4.0100000000399997E-14</c:v>
                </c:pt>
                <c:pt idx="28">
                  <c:v>4.0110000000359997E-14</c:v>
                </c:pt>
                <c:pt idx="29">
                  <c:v>4.0130000668149998E-14</c:v>
                </c:pt>
                <c:pt idx="30">
                  <c:v>4.017000200373E-14</c:v>
                </c:pt>
                <c:pt idx="31">
                  <c:v>4.0200000000399998E-14</c:v>
                </c:pt>
                <c:pt idx="32">
                  <c:v>4.020800026752E-14</c:v>
                </c:pt>
                <c:pt idx="33">
                  <c:v>4.0224001356860002E-14</c:v>
                </c:pt>
                <c:pt idx="34">
                  <c:v>4.0256003535540002E-14</c:v>
                </c:pt>
                <c:pt idx="35">
                  <c:v>4.0320007892910003E-14</c:v>
                </c:pt>
                <c:pt idx="36">
                  <c:v>4.0448016607649999E-14</c:v>
                </c:pt>
                <c:pt idx="37">
                  <c:v>4.0704034037130003E-14</c:v>
                </c:pt>
                <c:pt idx="38">
                  <c:v>4.1216068896089999E-14</c:v>
                </c:pt>
                <c:pt idx="39">
                  <c:v>4.2240138614000002E-14</c:v>
                </c:pt>
                <c:pt idx="40">
                  <c:v>4.4288278049830003E-14</c:v>
                </c:pt>
                <c:pt idx="41">
                  <c:v>4.8287923109420003E-14</c:v>
                </c:pt>
                <c:pt idx="42">
                  <c:v>5.2287568169019999E-14</c:v>
                </c:pt>
                <c:pt idx="43">
                  <c:v>5.6287213228609999E-14</c:v>
                </c:pt>
                <c:pt idx="44">
                  <c:v>6.0286858288200006E-14</c:v>
                </c:pt>
                <c:pt idx="45">
                  <c:v>6.4286503347800002E-14</c:v>
                </c:pt>
                <c:pt idx="46">
                  <c:v>6.8286148407390003E-14</c:v>
                </c:pt>
                <c:pt idx="47">
                  <c:v>7.2285793466989999E-14</c:v>
                </c:pt>
                <c:pt idx="48">
                  <c:v>7.6285438526579999E-14</c:v>
                </c:pt>
                <c:pt idx="49">
                  <c:v>8.0285083586169999E-14</c:v>
                </c:pt>
                <c:pt idx="50">
                  <c:v>8.4284728645769996E-14</c:v>
                </c:pt>
                <c:pt idx="51">
                  <c:v>8.8284373705359996E-14</c:v>
                </c:pt>
                <c:pt idx="52">
                  <c:v>9.2284018764949996E-14</c:v>
                </c:pt>
                <c:pt idx="53">
                  <c:v>9.6283663824550005E-14</c:v>
                </c:pt>
                <c:pt idx="54">
                  <c:v>1.000000000004E-13</c:v>
                </c:pt>
                <c:pt idx="55">
                  <c:v>1.000100000004E-13</c:v>
                </c:pt>
                <c:pt idx="56">
                  <c:v>1.000300006681E-13</c:v>
                </c:pt>
                <c:pt idx="57">
                  <c:v>1.0007000200369999E-13</c:v>
                </c:pt>
                <c:pt idx="58">
                  <c:v>1.0010000000039999E-13</c:v>
                </c:pt>
                <c:pt idx="59">
                  <c:v>1.001080002675E-13</c:v>
                </c:pt>
                <c:pt idx="60">
                  <c:v>1.001240013569E-13</c:v>
                </c:pt>
                <c:pt idx="61">
                  <c:v>1.0015600353550001E-13</c:v>
                </c:pt>
                <c:pt idx="62">
                  <c:v>1.002200078929E-13</c:v>
                </c:pt>
                <c:pt idx="63">
                  <c:v>1.003480166077E-13</c:v>
                </c:pt>
                <c:pt idx="64">
                  <c:v>1.006040340371E-13</c:v>
                </c:pt>
                <c:pt idx="65">
                  <c:v>1.011160688961E-13</c:v>
                </c:pt>
                <c:pt idx="66">
                  <c:v>1.02140138614E-13</c:v>
                </c:pt>
                <c:pt idx="67">
                  <c:v>1.041882780498E-13</c:v>
                </c:pt>
                <c:pt idx="68">
                  <c:v>1.0818792310940001E-13</c:v>
                </c:pt>
                <c:pt idx="69">
                  <c:v>1.12187568169E-13</c:v>
                </c:pt>
                <c:pt idx="70">
                  <c:v>1.161872132286E-13</c:v>
                </c:pt>
                <c:pt idx="71">
                  <c:v>1.2018685828820001E-13</c:v>
                </c:pt>
                <c:pt idx="72">
                  <c:v>1.2418650334779999E-13</c:v>
                </c:pt>
                <c:pt idx="73">
                  <c:v>1.281861484074E-13</c:v>
                </c:pt>
                <c:pt idx="74">
                  <c:v>1.3218579346700001E-13</c:v>
                </c:pt>
                <c:pt idx="75">
                  <c:v>1.3618543852659999E-13</c:v>
                </c:pt>
                <c:pt idx="76">
                  <c:v>1.4010000000039999E-13</c:v>
                </c:pt>
                <c:pt idx="77">
                  <c:v>1.401100000004E-13</c:v>
                </c:pt>
                <c:pt idx="78">
                  <c:v>1.4013000066810001E-13</c:v>
                </c:pt>
                <c:pt idx="79">
                  <c:v>1.4017000200370001E-13</c:v>
                </c:pt>
                <c:pt idx="80">
                  <c:v>1.4020000000040001E-13</c:v>
                </c:pt>
                <c:pt idx="81">
                  <c:v>1.402080002675E-13</c:v>
                </c:pt>
                <c:pt idx="82">
                  <c:v>1.402240013569E-13</c:v>
                </c:pt>
                <c:pt idx="83">
                  <c:v>1.4025600353550001E-13</c:v>
                </c:pt>
                <c:pt idx="84">
                  <c:v>1.403200078929E-13</c:v>
                </c:pt>
                <c:pt idx="85">
                  <c:v>1.404480166077E-13</c:v>
                </c:pt>
                <c:pt idx="86">
                  <c:v>1.407040340371E-13</c:v>
                </c:pt>
                <c:pt idx="87">
                  <c:v>1.412160688961E-13</c:v>
                </c:pt>
                <c:pt idx="88">
                  <c:v>1.42240138614E-13</c:v>
                </c:pt>
                <c:pt idx="89">
                  <c:v>1.442882780498E-13</c:v>
                </c:pt>
                <c:pt idx="90">
                  <c:v>1.4828792310940001E-13</c:v>
                </c:pt>
                <c:pt idx="91">
                  <c:v>1.5228756816899999E-13</c:v>
                </c:pt>
                <c:pt idx="92">
                  <c:v>1.562872132286E-13</c:v>
                </c:pt>
                <c:pt idx="93">
                  <c:v>1.6028685828820001E-13</c:v>
                </c:pt>
                <c:pt idx="94">
                  <c:v>1.6428650334779999E-13</c:v>
                </c:pt>
                <c:pt idx="95">
                  <c:v>1.682861484074E-13</c:v>
                </c:pt>
                <c:pt idx="96">
                  <c:v>1.7228579346700001E-13</c:v>
                </c:pt>
                <c:pt idx="97">
                  <c:v>1.762854385266E-13</c:v>
                </c:pt>
                <c:pt idx="98">
                  <c:v>1.802850835862E-13</c:v>
                </c:pt>
                <c:pt idx="99">
                  <c:v>1.8428472864579999E-13</c:v>
                </c:pt>
                <c:pt idx="100">
                  <c:v>1.882843737054E-13</c:v>
                </c:pt>
                <c:pt idx="101">
                  <c:v>1.9228401876500001E-13</c:v>
                </c:pt>
                <c:pt idx="102">
                  <c:v>1.962836638245E-13</c:v>
                </c:pt>
                <c:pt idx="103">
                  <c:v>2.0000000000000001E-13</c:v>
                </c:pt>
              </c:numCache>
            </c:numRef>
          </c:xVal>
          <c:yVal>
            <c:numRef>
              <c:f>Sheet1!$B$2:$B$105</c:f>
              <c:numCache>
                <c:formatCode>0.00E+00</c:formatCode>
                <c:ptCount val="104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4.0001361678010001E-2</c:v>
                </c:pt>
                <c:pt idx="4">
                  <c:v>8.0004085034039996E-2</c:v>
                </c:pt>
                <c:pt idx="5">
                  <c:v>0.1600095317461</c:v>
                </c:pt>
                <c:pt idx="6">
                  <c:v>0.32002042517020002</c:v>
                </c:pt>
                <c:pt idx="7">
                  <c:v>0.64004221201839995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0.999999996</c:v>
                </c:pt>
                <c:pt idx="28">
                  <c:v>0.89999999639999995</c:v>
                </c:pt>
                <c:pt idx="29">
                  <c:v>0.69999331851369995</c:v>
                </c:pt>
                <c:pt idx="30">
                  <c:v>0.29997996274130001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3.9999665515770003E-9</c:v>
                </c:pt>
                <c:pt idx="55">
                  <c:v>0.10000000359989999</c:v>
                </c:pt>
                <c:pt idx="56">
                  <c:v>0.30000668148620002</c:v>
                </c:pt>
                <c:pt idx="57">
                  <c:v>0.70002003725869999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0.999999996</c:v>
                </c:pt>
                <c:pt idx="77">
                  <c:v>0.89999999639990003</c:v>
                </c:pt>
                <c:pt idx="78">
                  <c:v>0.69999331851379998</c:v>
                </c:pt>
                <c:pt idx="79">
                  <c:v>0.29997996274130001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Sheet1!$A$2:$A$105</c:f>
              <c:numCache>
                <c:formatCode>0.00E+00</c:formatCode>
                <c:ptCount val="104"/>
                <c:pt idx="0">
                  <c:v>0</c:v>
                </c:pt>
                <c:pt idx="1">
                  <c:v>1.0000000000000001E-18</c:v>
                </c:pt>
                <c:pt idx="2">
                  <c:v>2.0000000000000001E-18</c:v>
                </c:pt>
                <c:pt idx="3">
                  <c:v>4.0001361678009999E-18</c:v>
                </c:pt>
                <c:pt idx="4">
                  <c:v>8.0004085034040002E-18</c:v>
                </c:pt>
                <c:pt idx="5">
                  <c:v>1.6000953174610001E-17</c:v>
                </c:pt>
                <c:pt idx="6">
                  <c:v>3.2002042517019999E-17</c:v>
                </c:pt>
                <c:pt idx="7">
                  <c:v>6.4004221201840001E-17</c:v>
                </c:pt>
                <c:pt idx="8">
                  <c:v>1.0000000040000001E-16</c:v>
                </c:pt>
                <c:pt idx="9">
                  <c:v>1.06400436137E-16</c:v>
                </c:pt>
                <c:pt idx="10">
                  <c:v>1.1920130761089999E-16</c:v>
                </c:pt>
                <c:pt idx="11">
                  <c:v>1.4480305055870001E-16</c:v>
                </c:pt>
                <c:pt idx="12">
                  <c:v>1.960065364545E-16</c:v>
                </c:pt>
                <c:pt idx="13">
                  <c:v>2.9841350824589999E-16</c:v>
                </c:pt>
                <c:pt idx="14">
                  <c:v>5.0322745182870004E-16</c:v>
                </c:pt>
                <c:pt idx="15">
                  <c:v>9.1285533899440001E-16</c:v>
                </c:pt>
                <c:pt idx="16">
                  <c:v>1.7321111133259999E-15</c:v>
                </c:pt>
                <c:pt idx="17">
                  <c:v>3.3706226619889998E-15</c:v>
                </c:pt>
                <c:pt idx="18">
                  <c:v>6.6476457593140001E-15</c:v>
                </c:pt>
                <c:pt idx="19">
                  <c:v>1.064729081891E-14</c:v>
                </c:pt>
                <c:pt idx="20">
                  <c:v>1.4646935878499999E-14</c:v>
                </c:pt>
                <c:pt idx="21">
                  <c:v>1.8646580938099999E-14</c:v>
                </c:pt>
                <c:pt idx="22">
                  <c:v>2.2646225997689999E-14</c:v>
                </c:pt>
                <c:pt idx="23">
                  <c:v>2.6645871057279999E-14</c:v>
                </c:pt>
                <c:pt idx="24">
                  <c:v>3.0645516116879998E-14</c:v>
                </c:pt>
                <c:pt idx="25">
                  <c:v>3.4645161176469999E-14</c:v>
                </c:pt>
                <c:pt idx="26">
                  <c:v>3.8644806236059999E-14</c:v>
                </c:pt>
                <c:pt idx="27">
                  <c:v>4.0100000000399997E-14</c:v>
                </c:pt>
                <c:pt idx="28">
                  <c:v>4.0110000000359997E-14</c:v>
                </c:pt>
                <c:pt idx="29">
                  <c:v>4.0130000668149998E-14</c:v>
                </c:pt>
                <c:pt idx="30">
                  <c:v>4.017000200373E-14</c:v>
                </c:pt>
                <c:pt idx="31">
                  <c:v>4.0200000000399998E-14</c:v>
                </c:pt>
                <c:pt idx="32">
                  <c:v>4.020800026752E-14</c:v>
                </c:pt>
                <c:pt idx="33">
                  <c:v>4.0224001356860002E-14</c:v>
                </c:pt>
                <c:pt idx="34">
                  <c:v>4.0256003535540002E-14</c:v>
                </c:pt>
                <c:pt idx="35">
                  <c:v>4.0320007892910003E-14</c:v>
                </c:pt>
                <c:pt idx="36">
                  <c:v>4.0448016607649999E-14</c:v>
                </c:pt>
                <c:pt idx="37">
                  <c:v>4.0704034037130003E-14</c:v>
                </c:pt>
                <c:pt idx="38">
                  <c:v>4.1216068896089999E-14</c:v>
                </c:pt>
                <c:pt idx="39">
                  <c:v>4.2240138614000002E-14</c:v>
                </c:pt>
                <c:pt idx="40">
                  <c:v>4.4288278049830003E-14</c:v>
                </c:pt>
                <c:pt idx="41">
                  <c:v>4.8287923109420003E-14</c:v>
                </c:pt>
                <c:pt idx="42">
                  <c:v>5.2287568169019999E-14</c:v>
                </c:pt>
                <c:pt idx="43">
                  <c:v>5.6287213228609999E-14</c:v>
                </c:pt>
                <c:pt idx="44">
                  <c:v>6.0286858288200006E-14</c:v>
                </c:pt>
                <c:pt idx="45">
                  <c:v>6.4286503347800002E-14</c:v>
                </c:pt>
                <c:pt idx="46">
                  <c:v>6.8286148407390003E-14</c:v>
                </c:pt>
                <c:pt idx="47">
                  <c:v>7.2285793466989999E-14</c:v>
                </c:pt>
                <c:pt idx="48">
                  <c:v>7.6285438526579999E-14</c:v>
                </c:pt>
                <c:pt idx="49">
                  <c:v>8.0285083586169999E-14</c:v>
                </c:pt>
                <c:pt idx="50">
                  <c:v>8.4284728645769996E-14</c:v>
                </c:pt>
                <c:pt idx="51">
                  <c:v>8.8284373705359996E-14</c:v>
                </c:pt>
                <c:pt idx="52">
                  <c:v>9.2284018764949996E-14</c:v>
                </c:pt>
                <c:pt idx="53">
                  <c:v>9.6283663824550005E-14</c:v>
                </c:pt>
                <c:pt idx="54">
                  <c:v>1.000000000004E-13</c:v>
                </c:pt>
                <c:pt idx="55">
                  <c:v>1.000100000004E-13</c:v>
                </c:pt>
                <c:pt idx="56">
                  <c:v>1.000300006681E-13</c:v>
                </c:pt>
                <c:pt idx="57">
                  <c:v>1.0007000200369999E-13</c:v>
                </c:pt>
                <c:pt idx="58">
                  <c:v>1.0010000000039999E-13</c:v>
                </c:pt>
                <c:pt idx="59">
                  <c:v>1.001080002675E-13</c:v>
                </c:pt>
                <c:pt idx="60">
                  <c:v>1.001240013569E-13</c:v>
                </c:pt>
                <c:pt idx="61">
                  <c:v>1.0015600353550001E-13</c:v>
                </c:pt>
                <c:pt idx="62">
                  <c:v>1.002200078929E-13</c:v>
                </c:pt>
                <c:pt idx="63">
                  <c:v>1.003480166077E-13</c:v>
                </c:pt>
                <c:pt idx="64">
                  <c:v>1.006040340371E-13</c:v>
                </c:pt>
                <c:pt idx="65">
                  <c:v>1.011160688961E-13</c:v>
                </c:pt>
                <c:pt idx="66">
                  <c:v>1.02140138614E-13</c:v>
                </c:pt>
                <c:pt idx="67">
                  <c:v>1.041882780498E-13</c:v>
                </c:pt>
                <c:pt idx="68">
                  <c:v>1.0818792310940001E-13</c:v>
                </c:pt>
                <c:pt idx="69">
                  <c:v>1.12187568169E-13</c:v>
                </c:pt>
                <c:pt idx="70">
                  <c:v>1.161872132286E-13</c:v>
                </c:pt>
                <c:pt idx="71">
                  <c:v>1.2018685828820001E-13</c:v>
                </c:pt>
                <c:pt idx="72">
                  <c:v>1.2418650334779999E-13</c:v>
                </c:pt>
                <c:pt idx="73">
                  <c:v>1.281861484074E-13</c:v>
                </c:pt>
                <c:pt idx="74">
                  <c:v>1.3218579346700001E-13</c:v>
                </c:pt>
                <c:pt idx="75">
                  <c:v>1.3618543852659999E-13</c:v>
                </c:pt>
                <c:pt idx="76">
                  <c:v>1.4010000000039999E-13</c:v>
                </c:pt>
                <c:pt idx="77">
                  <c:v>1.401100000004E-13</c:v>
                </c:pt>
                <c:pt idx="78">
                  <c:v>1.4013000066810001E-13</c:v>
                </c:pt>
                <c:pt idx="79">
                  <c:v>1.4017000200370001E-13</c:v>
                </c:pt>
                <c:pt idx="80">
                  <c:v>1.4020000000040001E-13</c:v>
                </c:pt>
                <c:pt idx="81">
                  <c:v>1.402080002675E-13</c:v>
                </c:pt>
                <c:pt idx="82">
                  <c:v>1.402240013569E-13</c:v>
                </c:pt>
                <c:pt idx="83">
                  <c:v>1.4025600353550001E-13</c:v>
                </c:pt>
                <c:pt idx="84">
                  <c:v>1.403200078929E-13</c:v>
                </c:pt>
                <c:pt idx="85">
                  <c:v>1.404480166077E-13</c:v>
                </c:pt>
                <c:pt idx="86">
                  <c:v>1.407040340371E-13</c:v>
                </c:pt>
                <c:pt idx="87">
                  <c:v>1.412160688961E-13</c:v>
                </c:pt>
                <c:pt idx="88">
                  <c:v>1.42240138614E-13</c:v>
                </c:pt>
                <c:pt idx="89">
                  <c:v>1.442882780498E-13</c:v>
                </c:pt>
                <c:pt idx="90">
                  <c:v>1.4828792310940001E-13</c:v>
                </c:pt>
                <c:pt idx="91">
                  <c:v>1.5228756816899999E-13</c:v>
                </c:pt>
                <c:pt idx="92">
                  <c:v>1.562872132286E-13</c:v>
                </c:pt>
                <c:pt idx="93">
                  <c:v>1.6028685828820001E-13</c:v>
                </c:pt>
                <c:pt idx="94">
                  <c:v>1.6428650334779999E-13</c:v>
                </c:pt>
                <c:pt idx="95">
                  <c:v>1.682861484074E-13</c:v>
                </c:pt>
                <c:pt idx="96">
                  <c:v>1.7228579346700001E-13</c:v>
                </c:pt>
                <c:pt idx="97">
                  <c:v>1.762854385266E-13</c:v>
                </c:pt>
                <c:pt idx="98">
                  <c:v>1.802850835862E-13</c:v>
                </c:pt>
                <c:pt idx="99">
                  <c:v>1.8428472864579999E-13</c:v>
                </c:pt>
                <c:pt idx="100">
                  <c:v>1.882843737054E-13</c:v>
                </c:pt>
                <c:pt idx="101">
                  <c:v>1.9228401876500001E-13</c:v>
                </c:pt>
                <c:pt idx="102">
                  <c:v>1.962836638245E-13</c:v>
                </c:pt>
                <c:pt idx="103">
                  <c:v>2.0000000000000001E-13</c:v>
                </c:pt>
              </c:numCache>
            </c:numRef>
          </c:xVal>
          <c:yVal>
            <c:numRef>
              <c:f>Sheet1!$C$2:$C$105</c:f>
              <c:numCache>
                <c:formatCode>0.00E+00</c:formatCode>
                <c:ptCount val="104"/>
                <c:pt idx="0">
                  <c:v>0</c:v>
                </c:pt>
                <c:pt idx="1">
                  <c:v>9.9800498604190003E-6</c:v>
                </c:pt>
                <c:pt idx="2">
                  <c:v>2.9920249162929999E-5</c:v>
                </c:pt>
                <c:pt idx="3">
                  <c:v>1.0949094140289999E-4</c:v>
                </c:pt>
                <c:pt idx="4">
                  <c:v>3.4769216750409998E-4</c:v>
                </c:pt>
                <c:pt idx="5">
                  <c:v>1.2947072416810001E-3</c:v>
                </c:pt>
                <c:pt idx="6">
                  <c:v>5.0344543863600003E-3</c:v>
                </c:pt>
                <c:pt idx="7">
                  <c:v>1.9615542409409999E-2</c:v>
                </c:pt>
                <c:pt idx="8">
                  <c:v>4.6778849004030003E-2</c:v>
                </c:pt>
                <c:pt idx="9">
                  <c:v>5.2518981338119997E-2</c:v>
                </c:pt>
                <c:pt idx="10">
                  <c:v>6.3858499949009995E-2</c:v>
                </c:pt>
                <c:pt idx="11">
                  <c:v>8.5718686087929999E-2</c:v>
                </c:pt>
                <c:pt idx="12">
                  <c:v>0.1264030823393</c:v>
                </c:pt>
                <c:pt idx="13">
                  <c:v>0.1972801513063</c:v>
                </c:pt>
                <c:pt idx="14">
                  <c:v>0.30709749233040001</c:v>
                </c:pt>
                <c:pt idx="15">
                  <c:v>0.44811126524630002</c:v>
                </c:pt>
                <c:pt idx="16">
                  <c:v>0.58929974870820001</c:v>
                </c:pt>
                <c:pt idx="17">
                  <c:v>0.70280806521719996</c:v>
                </c:pt>
                <c:pt idx="18">
                  <c:v>0.78744006429190005</c:v>
                </c:pt>
                <c:pt idx="19">
                  <c:v>0.82989190321509998</c:v>
                </c:pt>
                <c:pt idx="20">
                  <c:v>0.85440874194460004</c:v>
                </c:pt>
                <c:pt idx="21">
                  <c:v>0.87113202802409995</c:v>
                </c:pt>
                <c:pt idx="22">
                  <c:v>0.88403653349879996</c:v>
                </c:pt>
                <c:pt idx="23">
                  <c:v>0.89473339242530003</c:v>
                </c:pt>
                <c:pt idx="24">
                  <c:v>0.90410941636370001</c:v>
                </c:pt>
                <c:pt idx="25">
                  <c:v>0.91243813727980005</c:v>
                </c:pt>
                <c:pt idx="26">
                  <c:v>0.92001137379069997</c:v>
                </c:pt>
                <c:pt idx="27">
                  <c:v>0.92256911482589998</c:v>
                </c:pt>
                <c:pt idx="28">
                  <c:v>0.92160615789309996</c:v>
                </c:pt>
                <c:pt idx="29">
                  <c:v>0.91590668655490004</c:v>
                </c:pt>
                <c:pt idx="30">
                  <c:v>0.89724429170940001</c:v>
                </c:pt>
                <c:pt idx="31">
                  <c:v>0.87398611601429999</c:v>
                </c:pt>
                <c:pt idx="32">
                  <c:v>0.8668763605491</c:v>
                </c:pt>
                <c:pt idx="33">
                  <c:v>0.85308243233259995</c:v>
                </c:pt>
                <c:pt idx="34">
                  <c:v>0.82631479870939994</c:v>
                </c:pt>
                <c:pt idx="35">
                  <c:v>0.77734852654550002</c:v>
                </c:pt>
                <c:pt idx="36">
                  <c:v>0.6946876164511</c:v>
                </c:pt>
                <c:pt idx="37">
                  <c:v>0.5732457602662</c:v>
                </c:pt>
                <c:pt idx="38">
                  <c:v>0.4290225280328</c:v>
                </c:pt>
                <c:pt idx="39">
                  <c:v>0.29676233400739999</c:v>
                </c:pt>
                <c:pt idx="40">
                  <c:v>0.19663908112049999</c:v>
                </c:pt>
                <c:pt idx="41">
                  <c:v>0.12728588451350001</c:v>
                </c:pt>
                <c:pt idx="42">
                  <c:v>0.1003247856826</c:v>
                </c:pt>
                <c:pt idx="43">
                  <c:v>8.4527609722429994E-2</c:v>
                </c:pt>
                <c:pt idx="44">
                  <c:v>7.4294543730829998E-2</c:v>
                </c:pt>
                <c:pt idx="45">
                  <c:v>6.6525014425839996E-2</c:v>
                </c:pt>
                <c:pt idx="46">
                  <c:v>6.0322433934800003E-2</c:v>
                </c:pt>
                <c:pt idx="47">
                  <c:v>5.4863182181319997E-2</c:v>
                </c:pt>
                <c:pt idx="48">
                  <c:v>5.0100290721980002E-2</c:v>
                </c:pt>
                <c:pt idx="49">
                  <c:v>4.574127972816E-2</c:v>
                </c:pt>
                <c:pt idx="50">
                  <c:v>4.182885304891E-2</c:v>
                </c:pt>
                <c:pt idx="51">
                  <c:v>3.8228450034889998E-2</c:v>
                </c:pt>
                <c:pt idx="52">
                  <c:v>3.4954851069330002E-2</c:v>
                </c:pt>
                <c:pt idx="53">
                  <c:v>3.196598626924E-2</c:v>
                </c:pt>
                <c:pt idx="54">
                  <c:v>2.941601273424E-2</c:v>
                </c:pt>
                <c:pt idx="55">
                  <c:v>3.038994647736E-2</c:v>
                </c:pt>
                <c:pt idx="56">
                  <c:v>3.6111339038300001E-2</c:v>
                </c:pt>
                <c:pt idx="57">
                  <c:v>5.6205917024049999E-2</c:v>
                </c:pt>
                <c:pt idx="58">
                  <c:v>7.941934009736E-2</c:v>
                </c:pt>
                <c:pt idx="59">
                  <c:v>8.651827988105E-2</c:v>
                </c:pt>
                <c:pt idx="60">
                  <c:v>0.1002920068478</c:v>
                </c:pt>
                <c:pt idx="61">
                  <c:v>0.12702198003330001</c:v>
                </c:pt>
                <c:pt idx="62">
                  <c:v>0.1759280704458</c:v>
                </c:pt>
                <c:pt idx="63">
                  <c:v>0.25851809384090002</c:v>
                </c:pt>
                <c:pt idx="64">
                  <c:v>0.37995408635950001</c:v>
                </c:pt>
                <c:pt idx="65">
                  <c:v>0.52444420692619997</c:v>
                </c:pt>
                <c:pt idx="66">
                  <c:v>0.65759649521829999</c:v>
                </c:pt>
                <c:pt idx="67">
                  <c:v>0.75970429613799995</c:v>
                </c:pt>
                <c:pt idx="68">
                  <c:v>0.83277581523599997</c:v>
                </c:pt>
                <c:pt idx="69">
                  <c:v>0.86315229927820003</c:v>
                </c:pt>
                <c:pt idx="70">
                  <c:v>0.88207194724420002</c:v>
                </c:pt>
                <c:pt idx="71">
                  <c:v>0.89516183444340003</c:v>
                </c:pt>
                <c:pt idx="72">
                  <c:v>0.90554310961460005</c:v>
                </c:pt>
                <c:pt idx="73">
                  <c:v>0.91413480761069998</c:v>
                </c:pt>
                <c:pt idx="74">
                  <c:v>0.92177836383769995</c:v>
                </c:pt>
                <c:pt idx="75">
                  <c:v>0.92853913199170002</c:v>
                </c:pt>
                <c:pt idx="76">
                  <c:v>0.93459958556370004</c:v>
                </c:pt>
                <c:pt idx="77">
                  <c:v>0.93363343100189999</c:v>
                </c:pt>
                <c:pt idx="78">
                  <c:v>0.9279276274671</c:v>
                </c:pt>
                <c:pt idx="79">
                  <c:v>0.90786429371770005</c:v>
                </c:pt>
                <c:pt idx="80">
                  <c:v>0.88467436201570004</c:v>
                </c:pt>
                <c:pt idx="81">
                  <c:v>0.87758169810249997</c:v>
                </c:pt>
                <c:pt idx="82">
                  <c:v>0.86382053665290004</c:v>
                </c:pt>
                <c:pt idx="83">
                  <c:v>0.8371157194976</c:v>
                </c:pt>
                <c:pt idx="84">
                  <c:v>0.78826007270169995</c:v>
                </c:pt>
                <c:pt idx="85">
                  <c:v>0.70577130869509996</c:v>
                </c:pt>
                <c:pt idx="86">
                  <c:v>0.58453848042419998</c:v>
                </c:pt>
                <c:pt idx="87">
                  <c:v>0.44045385203449999</c:v>
                </c:pt>
                <c:pt idx="88">
                  <c:v>0.3081007017422</c:v>
                </c:pt>
                <c:pt idx="89">
                  <c:v>0.20753541535379999</c:v>
                </c:pt>
                <c:pt idx="90">
                  <c:v>0.13727449311609999</c:v>
                </c:pt>
                <c:pt idx="91">
                  <c:v>0.109463302097</c:v>
                </c:pt>
                <c:pt idx="92">
                  <c:v>9.2887330213150002E-2</c:v>
                </c:pt>
                <c:pt idx="93">
                  <c:v>8.1939775964629993E-2</c:v>
                </c:pt>
                <c:pt idx="94">
                  <c:v>7.3517180627460002E-2</c:v>
                </c:pt>
                <c:pt idx="95">
                  <c:v>6.6716488569529997E-2</c:v>
                </c:pt>
                <c:pt idx="96">
                  <c:v>6.0710674976740001E-2</c:v>
                </c:pt>
                <c:pt idx="97">
                  <c:v>5.5447557308689999E-2</c:v>
                </c:pt>
                <c:pt idx="98">
                  <c:v>5.0634083860220003E-2</c:v>
                </c:pt>
                <c:pt idx="99">
                  <c:v>4.6281199785620002E-2</c:v>
                </c:pt>
                <c:pt idx="100">
                  <c:v>4.2319411609929997E-2</c:v>
                </c:pt>
                <c:pt idx="101">
                  <c:v>3.8694015300130002E-2</c:v>
                </c:pt>
                <c:pt idx="102">
                  <c:v>3.5385351396970001E-2</c:v>
                </c:pt>
                <c:pt idx="103">
                  <c:v>3.2562830249949999E-2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V10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Sheet1!$A$2:$A$105</c:f>
              <c:numCache>
                <c:formatCode>0.00E+00</c:formatCode>
                <c:ptCount val="104"/>
                <c:pt idx="0">
                  <c:v>0</c:v>
                </c:pt>
                <c:pt idx="1">
                  <c:v>1.0000000000000001E-18</c:v>
                </c:pt>
                <c:pt idx="2">
                  <c:v>2.0000000000000001E-18</c:v>
                </c:pt>
                <c:pt idx="3">
                  <c:v>4.0001361678009999E-18</c:v>
                </c:pt>
                <c:pt idx="4">
                  <c:v>8.0004085034040002E-18</c:v>
                </c:pt>
                <c:pt idx="5">
                  <c:v>1.6000953174610001E-17</c:v>
                </c:pt>
                <c:pt idx="6">
                  <c:v>3.2002042517019999E-17</c:v>
                </c:pt>
                <c:pt idx="7">
                  <c:v>6.4004221201840001E-17</c:v>
                </c:pt>
                <c:pt idx="8">
                  <c:v>1.0000000040000001E-16</c:v>
                </c:pt>
                <c:pt idx="9">
                  <c:v>1.06400436137E-16</c:v>
                </c:pt>
                <c:pt idx="10">
                  <c:v>1.1920130761089999E-16</c:v>
                </c:pt>
                <c:pt idx="11">
                  <c:v>1.4480305055870001E-16</c:v>
                </c:pt>
                <c:pt idx="12">
                  <c:v>1.960065364545E-16</c:v>
                </c:pt>
                <c:pt idx="13">
                  <c:v>2.9841350824589999E-16</c:v>
                </c:pt>
                <c:pt idx="14">
                  <c:v>5.0322745182870004E-16</c:v>
                </c:pt>
                <c:pt idx="15">
                  <c:v>9.1285533899440001E-16</c:v>
                </c:pt>
                <c:pt idx="16">
                  <c:v>1.7321111133259999E-15</c:v>
                </c:pt>
                <c:pt idx="17">
                  <c:v>3.3706226619889998E-15</c:v>
                </c:pt>
                <c:pt idx="18">
                  <c:v>6.6476457593140001E-15</c:v>
                </c:pt>
                <c:pt idx="19">
                  <c:v>1.064729081891E-14</c:v>
                </c:pt>
                <c:pt idx="20">
                  <c:v>1.4646935878499999E-14</c:v>
                </c:pt>
                <c:pt idx="21">
                  <c:v>1.8646580938099999E-14</c:v>
                </c:pt>
                <c:pt idx="22">
                  <c:v>2.2646225997689999E-14</c:v>
                </c:pt>
                <c:pt idx="23">
                  <c:v>2.6645871057279999E-14</c:v>
                </c:pt>
                <c:pt idx="24">
                  <c:v>3.0645516116879998E-14</c:v>
                </c:pt>
                <c:pt idx="25">
                  <c:v>3.4645161176469999E-14</c:v>
                </c:pt>
                <c:pt idx="26">
                  <c:v>3.8644806236059999E-14</c:v>
                </c:pt>
                <c:pt idx="27">
                  <c:v>4.0100000000399997E-14</c:v>
                </c:pt>
                <c:pt idx="28">
                  <c:v>4.0110000000359997E-14</c:v>
                </c:pt>
                <c:pt idx="29">
                  <c:v>4.0130000668149998E-14</c:v>
                </c:pt>
                <c:pt idx="30">
                  <c:v>4.017000200373E-14</c:v>
                </c:pt>
                <c:pt idx="31">
                  <c:v>4.0200000000399998E-14</c:v>
                </c:pt>
                <c:pt idx="32">
                  <c:v>4.020800026752E-14</c:v>
                </c:pt>
                <c:pt idx="33">
                  <c:v>4.0224001356860002E-14</c:v>
                </c:pt>
                <c:pt idx="34">
                  <c:v>4.0256003535540002E-14</c:v>
                </c:pt>
                <c:pt idx="35">
                  <c:v>4.0320007892910003E-14</c:v>
                </c:pt>
                <c:pt idx="36">
                  <c:v>4.0448016607649999E-14</c:v>
                </c:pt>
                <c:pt idx="37">
                  <c:v>4.0704034037130003E-14</c:v>
                </c:pt>
                <c:pt idx="38">
                  <c:v>4.1216068896089999E-14</c:v>
                </c:pt>
                <c:pt idx="39">
                  <c:v>4.2240138614000002E-14</c:v>
                </c:pt>
                <c:pt idx="40">
                  <c:v>4.4288278049830003E-14</c:v>
                </c:pt>
                <c:pt idx="41">
                  <c:v>4.8287923109420003E-14</c:v>
                </c:pt>
                <c:pt idx="42">
                  <c:v>5.2287568169019999E-14</c:v>
                </c:pt>
                <c:pt idx="43">
                  <c:v>5.6287213228609999E-14</c:v>
                </c:pt>
                <c:pt idx="44">
                  <c:v>6.0286858288200006E-14</c:v>
                </c:pt>
                <c:pt idx="45">
                  <c:v>6.4286503347800002E-14</c:v>
                </c:pt>
                <c:pt idx="46">
                  <c:v>6.8286148407390003E-14</c:v>
                </c:pt>
                <c:pt idx="47">
                  <c:v>7.2285793466989999E-14</c:v>
                </c:pt>
                <c:pt idx="48">
                  <c:v>7.6285438526579999E-14</c:v>
                </c:pt>
                <c:pt idx="49">
                  <c:v>8.0285083586169999E-14</c:v>
                </c:pt>
                <c:pt idx="50">
                  <c:v>8.4284728645769996E-14</c:v>
                </c:pt>
                <c:pt idx="51">
                  <c:v>8.8284373705359996E-14</c:v>
                </c:pt>
                <c:pt idx="52">
                  <c:v>9.2284018764949996E-14</c:v>
                </c:pt>
                <c:pt idx="53">
                  <c:v>9.6283663824550005E-14</c:v>
                </c:pt>
                <c:pt idx="54">
                  <c:v>1.000000000004E-13</c:v>
                </c:pt>
                <c:pt idx="55">
                  <c:v>1.000100000004E-13</c:v>
                </c:pt>
                <c:pt idx="56">
                  <c:v>1.000300006681E-13</c:v>
                </c:pt>
                <c:pt idx="57">
                  <c:v>1.0007000200369999E-13</c:v>
                </c:pt>
                <c:pt idx="58">
                  <c:v>1.0010000000039999E-13</c:v>
                </c:pt>
                <c:pt idx="59">
                  <c:v>1.001080002675E-13</c:v>
                </c:pt>
                <c:pt idx="60">
                  <c:v>1.001240013569E-13</c:v>
                </c:pt>
                <c:pt idx="61">
                  <c:v>1.0015600353550001E-13</c:v>
                </c:pt>
                <c:pt idx="62">
                  <c:v>1.002200078929E-13</c:v>
                </c:pt>
                <c:pt idx="63">
                  <c:v>1.003480166077E-13</c:v>
                </c:pt>
                <c:pt idx="64">
                  <c:v>1.006040340371E-13</c:v>
                </c:pt>
                <c:pt idx="65">
                  <c:v>1.011160688961E-13</c:v>
                </c:pt>
                <c:pt idx="66">
                  <c:v>1.02140138614E-13</c:v>
                </c:pt>
                <c:pt idx="67">
                  <c:v>1.041882780498E-13</c:v>
                </c:pt>
                <c:pt idx="68">
                  <c:v>1.0818792310940001E-13</c:v>
                </c:pt>
                <c:pt idx="69">
                  <c:v>1.12187568169E-13</c:v>
                </c:pt>
                <c:pt idx="70">
                  <c:v>1.161872132286E-13</c:v>
                </c:pt>
                <c:pt idx="71">
                  <c:v>1.2018685828820001E-13</c:v>
                </c:pt>
                <c:pt idx="72">
                  <c:v>1.2418650334779999E-13</c:v>
                </c:pt>
                <c:pt idx="73">
                  <c:v>1.281861484074E-13</c:v>
                </c:pt>
                <c:pt idx="74">
                  <c:v>1.3218579346700001E-13</c:v>
                </c:pt>
                <c:pt idx="75">
                  <c:v>1.3618543852659999E-13</c:v>
                </c:pt>
                <c:pt idx="76">
                  <c:v>1.4010000000039999E-13</c:v>
                </c:pt>
                <c:pt idx="77">
                  <c:v>1.401100000004E-13</c:v>
                </c:pt>
                <c:pt idx="78">
                  <c:v>1.4013000066810001E-13</c:v>
                </c:pt>
                <c:pt idx="79">
                  <c:v>1.4017000200370001E-13</c:v>
                </c:pt>
                <c:pt idx="80">
                  <c:v>1.4020000000040001E-13</c:v>
                </c:pt>
                <c:pt idx="81">
                  <c:v>1.402080002675E-13</c:v>
                </c:pt>
                <c:pt idx="82">
                  <c:v>1.402240013569E-13</c:v>
                </c:pt>
                <c:pt idx="83">
                  <c:v>1.4025600353550001E-13</c:v>
                </c:pt>
                <c:pt idx="84">
                  <c:v>1.403200078929E-13</c:v>
                </c:pt>
                <c:pt idx="85">
                  <c:v>1.404480166077E-13</c:v>
                </c:pt>
                <c:pt idx="86">
                  <c:v>1.407040340371E-13</c:v>
                </c:pt>
                <c:pt idx="87">
                  <c:v>1.412160688961E-13</c:v>
                </c:pt>
                <c:pt idx="88">
                  <c:v>1.42240138614E-13</c:v>
                </c:pt>
                <c:pt idx="89">
                  <c:v>1.442882780498E-13</c:v>
                </c:pt>
                <c:pt idx="90">
                  <c:v>1.4828792310940001E-13</c:v>
                </c:pt>
                <c:pt idx="91">
                  <c:v>1.5228756816899999E-13</c:v>
                </c:pt>
                <c:pt idx="92">
                  <c:v>1.562872132286E-13</c:v>
                </c:pt>
                <c:pt idx="93">
                  <c:v>1.6028685828820001E-13</c:v>
                </c:pt>
                <c:pt idx="94">
                  <c:v>1.6428650334779999E-13</c:v>
                </c:pt>
                <c:pt idx="95">
                  <c:v>1.682861484074E-13</c:v>
                </c:pt>
                <c:pt idx="96">
                  <c:v>1.7228579346700001E-13</c:v>
                </c:pt>
                <c:pt idx="97">
                  <c:v>1.762854385266E-13</c:v>
                </c:pt>
                <c:pt idx="98">
                  <c:v>1.802850835862E-13</c:v>
                </c:pt>
                <c:pt idx="99">
                  <c:v>1.8428472864579999E-13</c:v>
                </c:pt>
                <c:pt idx="100">
                  <c:v>1.882843737054E-13</c:v>
                </c:pt>
                <c:pt idx="101">
                  <c:v>1.9228401876500001E-13</c:v>
                </c:pt>
                <c:pt idx="102">
                  <c:v>1.962836638245E-13</c:v>
                </c:pt>
                <c:pt idx="103">
                  <c:v>2.0000000000000001E-13</c:v>
                </c:pt>
              </c:numCache>
            </c:numRef>
          </c:xVal>
          <c:yVal>
            <c:numRef>
              <c:f>Sheet1!$D$2:$D$105</c:f>
              <c:numCache>
                <c:formatCode>0.00E+00</c:formatCode>
                <c:ptCount val="104"/>
                <c:pt idx="0">
                  <c:v>0</c:v>
                </c:pt>
                <c:pt idx="1">
                  <c:v>9.9006465169230008E-18</c:v>
                </c:pt>
                <c:pt idx="2">
                  <c:v>6.9205815186069998E-17</c:v>
                </c:pt>
                <c:pt idx="3">
                  <c:v>2.4211449691449998E-15</c:v>
                </c:pt>
                <c:pt idx="4">
                  <c:v>2.279934646338E-14</c:v>
                </c:pt>
                <c:pt idx="5">
                  <c:v>7.519562824514E-13</c:v>
                </c:pt>
                <c:pt idx="6">
                  <c:v>3.98382015012E-11</c:v>
                </c:pt>
                <c:pt idx="7">
                  <c:v>2.277364472077E-9</c:v>
                </c:pt>
                <c:pt idx="8">
                  <c:v>2.204778283249E-8</c:v>
                </c:pt>
                <c:pt idx="9">
                  <c:v>3.0198462380729999E-8</c:v>
                </c:pt>
                <c:pt idx="10">
                  <c:v>5.1434548851030002E-8</c:v>
                </c:pt>
                <c:pt idx="11">
                  <c:v>1.3894521036779999E-7</c:v>
                </c:pt>
                <c:pt idx="12">
                  <c:v>7.3775235965639996E-7</c:v>
                </c:pt>
                <c:pt idx="13">
                  <c:v>7.3562530440759997E-6</c:v>
                </c:pt>
                <c:pt idx="14">
                  <c:v>9.6819537099829993E-5</c:v>
                </c:pt>
                <c:pt idx="15">
                  <c:v>1.171339703452E-3</c:v>
                </c:pt>
                <c:pt idx="16">
                  <c:v>1.0113462667289999E-2</c:v>
                </c:pt>
                <c:pt idx="17">
                  <c:v>5.3743481083110001E-2</c:v>
                </c:pt>
                <c:pt idx="18">
                  <c:v>0.1686616453964</c:v>
                </c:pt>
                <c:pt idx="19">
                  <c:v>0.28107140849329998</c:v>
                </c:pt>
                <c:pt idx="20">
                  <c:v>0.35994387627750002</c:v>
                </c:pt>
                <c:pt idx="21">
                  <c:v>0.42270425646490001</c:v>
                </c:pt>
                <c:pt idx="22">
                  <c:v>0.4752823916128</c:v>
                </c:pt>
                <c:pt idx="23">
                  <c:v>0.52169134442300003</c:v>
                </c:pt>
                <c:pt idx="24">
                  <c:v>0.56317575334900005</c:v>
                </c:pt>
                <c:pt idx="25">
                  <c:v>0.60083728789629998</c:v>
                </c:pt>
                <c:pt idx="26">
                  <c:v>0.63507322829790003</c:v>
                </c:pt>
                <c:pt idx="27">
                  <c:v>0.64677923541159998</c:v>
                </c:pt>
                <c:pt idx="28">
                  <c:v>0.64685821065170002</c:v>
                </c:pt>
                <c:pt idx="29">
                  <c:v>0.64701609763330004</c:v>
                </c:pt>
                <c:pt idx="30">
                  <c:v>0.64733172783680004</c:v>
                </c:pt>
                <c:pt idx="31">
                  <c:v>0.64756822743849995</c:v>
                </c:pt>
                <c:pt idx="32">
                  <c:v>0.64763126093800005</c:v>
                </c:pt>
                <c:pt idx="33">
                  <c:v>0.64775726194420002</c:v>
                </c:pt>
                <c:pt idx="34">
                  <c:v>0.64800909533390005</c:v>
                </c:pt>
                <c:pt idx="35">
                  <c:v>0.64851122926159999</c:v>
                </c:pt>
                <c:pt idx="36">
                  <c:v>0.64950033153980002</c:v>
                </c:pt>
                <c:pt idx="37">
                  <c:v>0.65129475211779997</c:v>
                </c:pt>
                <c:pt idx="38">
                  <c:v>0.65302194771459998</c:v>
                </c:pt>
                <c:pt idx="39">
                  <c:v>0.64493053122970001</c:v>
                </c:pt>
                <c:pt idx="40">
                  <c:v>0.59616770714680001</c:v>
                </c:pt>
                <c:pt idx="41">
                  <c:v>0.4887735038487</c:v>
                </c:pt>
                <c:pt idx="42">
                  <c:v>0.41668319061819997</c:v>
                </c:pt>
                <c:pt idx="43">
                  <c:v>0.36829725677570002</c:v>
                </c:pt>
                <c:pt idx="44">
                  <c:v>0.33115767667480001</c:v>
                </c:pt>
                <c:pt idx="45">
                  <c:v>0.3004791410141</c:v>
                </c:pt>
                <c:pt idx="46">
                  <c:v>0.27370317906809999</c:v>
                </c:pt>
                <c:pt idx="47">
                  <c:v>0.24986963557950001</c:v>
                </c:pt>
                <c:pt idx="48">
                  <c:v>0.228286477785</c:v>
                </c:pt>
                <c:pt idx="49">
                  <c:v>0.2086911588948</c:v>
                </c:pt>
                <c:pt idx="50">
                  <c:v>0.19079684708860001</c:v>
                </c:pt>
                <c:pt idx="51">
                  <c:v>0.17447018934899999</c:v>
                </c:pt>
                <c:pt idx="52">
                  <c:v>0.1595190481074</c:v>
                </c:pt>
                <c:pt idx="53">
                  <c:v>0.14587274545609999</c:v>
                </c:pt>
                <c:pt idx="54">
                  <c:v>0.13424514069970001</c:v>
                </c:pt>
                <c:pt idx="55">
                  <c:v>0.1342151480271</c:v>
                </c:pt>
                <c:pt idx="56">
                  <c:v>0.13415518963940001</c:v>
                </c:pt>
                <c:pt idx="57">
                  <c:v>0.1340353530941</c:v>
                </c:pt>
                <c:pt idx="58">
                  <c:v>0.13394557337310001</c:v>
                </c:pt>
                <c:pt idx="59">
                  <c:v>0.13392165162879999</c:v>
                </c:pt>
                <c:pt idx="60">
                  <c:v>0.13387385314139999</c:v>
                </c:pt>
                <c:pt idx="61">
                  <c:v>0.13377837807180001</c:v>
                </c:pt>
                <c:pt idx="62">
                  <c:v>0.13358868898840001</c:v>
                </c:pt>
                <c:pt idx="63">
                  <c:v>0.1332234665881</c:v>
                </c:pt>
                <c:pt idx="64">
                  <c:v>0.13267311187030001</c:v>
                </c:pt>
                <c:pt idx="65">
                  <c:v>0.13341856726109999</c:v>
                </c:pt>
                <c:pt idx="66">
                  <c:v>0.14637644888099999</c:v>
                </c:pt>
                <c:pt idx="67">
                  <c:v>0.2045130672521</c:v>
                </c:pt>
                <c:pt idx="68">
                  <c:v>0.32895959687589998</c:v>
                </c:pt>
                <c:pt idx="69">
                  <c:v>0.41663503193489998</c:v>
                </c:pt>
                <c:pt idx="70">
                  <c:v>0.47927582372580002</c:v>
                </c:pt>
                <c:pt idx="71">
                  <c:v>0.52945096554850002</c:v>
                </c:pt>
                <c:pt idx="72">
                  <c:v>0.57205094409599999</c:v>
                </c:pt>
                <c:pt idx="73">
                  <c:v>0.6097285203617</c:v>
                </c:pt>
                <c:pt idx="74">
                  <c:v>0.64353162008359999</c:v>
                </c:pt>
                <c:pt idx="75">
                  <c:v>0.6742315251705</c:v>
                </c:pt>
                <c:pt idx="76">
                  <c:v>0.7015949763296</c:v>
                </c:pt>
                <c:pt idx="77">
                  <c:v>0.70166193375069996</c:v>
                </c:pt>
                <c:pt idx="78">
                  <c:v>0.7017957696014</c:v>
                </c:pt>
                <c:pt idx="79">
                  <c:v>0.70206323385650005</c:v>
                </c:pt>
                <c:pt idx="80">
                  <c:v>0.70226360212280003</c:v>
                </c:pt>
                <c:pt idx="81">
                  <c:v>0.70231699377010004</c:v>
                </c:pt>
                <c:pt idx="82">
                  <c:v>0.70242370268679999</c:v>
                </c:pt>
                <c:pt idx="83">
                  <c:v>0.70263693674719996</c:v>
                </c:pt>
                <c:pt idx="84">
                  <c:v>0.70306178324680002</c:v>
                </c:pt>
                <c:pt idx="85">
                  <c:v>0.70389596690760003</c:v>
                </c:pt>
                <c:pt idx="86">
                  <c:v>0.70537931296739997</c:v>
                </c:pt>
                <c:pt idx="87">
                  <c:v>0.70648209008499996</c:v>
                </c:pt>
                <c:pt idx="88">
                  <c:v>0.69715517809119998</c:v>
                </c:pt>
                <c:pt idx="89">
                  <c:v>0.6460317594635</c:v>
                </c:pt>
                <c:pt idx="90">
                  <c:v>0.53438327822830001</c:v>
                </c:pt>
                <c:pt idx="91">
                  <c:v>0.45840229056749998</c:v>
                </c:pt>
                <c:pt idx="92">
                  <c:v>0.40645189567029999</c:v>
                </c:pt>
                <c:pt idx="93">
                  <c:v>0.3660511527284</c:v>
                </c:pt>
                <c:pt idx="94">
                  <c:v>0.3323888997985</c:v>
                </c:pt>
                <c:pt idx="95">
                  <c:v>0.30288432736639997</c:v>
                </c:pt>
                <c:pt idx="96">
                  <c:v>0.27655510610180001</c:v>
                </c:pt>
                <c:pt idx="97">
                  <c:v>0.25268981363460002</c:v>
                </c:pt>
                <c:pt idx="98">
                  <c:v>0.23096040789030001</c:v>
                </c:pt>
                <c:pt idx="99">
                  <c:v>0.21117902244119999</c:v>
                </c:pt>
                <c:pt idx="100">
                  <c:v>0.19310275293449999</c:v>
                </c:pt>
                <c:pt idx="101">
                  <c:v>0.1765831618325</c:v>
                </c:pt>
                <c:pt idx="102">
                  <c:v>0.16147745847959999</c:v>
                </c:pt>
                <c:pt idx="103">
                  <c:v>0.1486060266974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V11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Sheet1!$A$2:$A$105</c:f>
              <c:numCache>
                <c:formatCode>0.00E+00</c:formatCode>
                <c:ptCount val="104"/>
                <c:pt idx="0">
                  <c:v>0</c:v>
                </c:pt>
                <c:pt idx="1">
                  <c:v>1.0000000000000001E-18</c:v>
                </c:pt>
                <c:pt idx="2">
                  <c:v>2.0000000000000001E-18</c:v>
                </c:pt>
                <c:pt idx="3">
                  <c:v>4.0001361678009999E-18</c:v>
                </c:pt>
                <c:pt idx="4">
                  <c:v>8.0004085034040002E-18</c:v>
                </c:pt>
                <c:pt idx="5">
                  <c:v>1.6000953174610001E-17</c:v>
                </c:pt>
                <c:pt idx="6">
                  <c:v>3.2002042517019999E-17</c:v>
                </c:pt>
                <c:pt idx="7">
                  <c:v>6.4004221201840001E-17</c:v>
                </c:pt>
                <c:pt idx="8">
                  <c:v>1.0000000040000001E-16</c:v>
                </c:pt>
                <c:pt idx="9">
                  <c:v>1.06400436137E-16</c:v>
                </c:pt>
                <c:pt idx="10">
                  <c:v>1.1920130761089999E-16</c:v>
                </c:pt>
                <c:pt idx="11">
                  <c:v>1.4480305055870001E-16</c:v>
                </c:pt>
                <c:pt idx="12">
                  <c:v>1.960065364545E-16</c:v>
                </c:pt>
                <c:pt idx="13">
                  <c:v>2.9841350824589999E-16</c:v>
                </c:pt>
                <c:pt idx="14">
                  <c:v>5.0322745182870004E-16</c:v>
                </c:pt>
                <c:pt idx="15">
                  <c:v>9.1285533899440001E-16</c:v>
                </c:pt>
                <c:pt idx="16">
                  <c:v>1.7321111133259999E-15</c:v>
                </c:pt>
                <c:pt idx="17">
                  <c:v>3.3706226619889998E-15</c:v>
                </c:pt>
                <c:pt idx="18">
                  <c:v>6.6476457593140001E-15</c:v>
                </c:pt>
                <c:pt idx="19">
                  <c:v>1.064729081891E-14</c:v>
                </c:pt>
                <c:pt idx="20">
                  <c:v>1.4646935878499999E-14</c:v>
                </c:pt>
                <c:pt idx="21">
                  <c:v>1.8646580938099999E-14</c:v>
                </c:pt>
                <c:pt idx="22">
                  <c:v>2.2646225997689999E-14</c:v>
                </c:pt>
                <c:pt idx="23">
                  <c:v>2.6645871057279999E-14</c:v>
                </c:pt>
                <c:pt idx="24">
                  <c:v>3.0645516116879998E-14</c:v>
                </c:pt>
                <c:pt idx="25">
                  <c:v>3.4645161176469999E-14</c:v>
                </c:pt>
                <c:pt idx="26">
                  <c:v>3.8644806236059999E-14</c:v>
                </c:pt>
                <c:pt idx="27">
                  <c:v>4.0100000000399997E-14</c:v>
                </c:pt>
                <c:pt idx="28">
                  <c:v>4.0110000000359997E-14</c:v>
                </c:pt>
                <c:pt idx="29">
                  <c:v>4.0130000668149998E-14</c:v>
                </c:pt>
                <c:pt idx="30">
                  <c:v>4.017000200373E-14</c:v>
                </c:pt>
                <c:pt idx="31">
                  <c:v>4.0200000000399998E-14</c:v>
                </c:pt>
                <c:pt idx="32">
                  <c:v>4.020800026752E-14</c:v>
                </c:pt>
                <c:pt idx="33">
                  <c:v>4.0224001356860002E-14</c:v>
                </c:pt>
                <c:pt idx="34">
                  <c:v>4.0256003535540002E-14</c:v>
                </c:pt>
                <c:pt idx="35">
                  <c:v>4.0320007892910003E-14</c:v>
                </c:pt>
                <c:pt idx="36">
                  <c:v>4.0448016607649999E-14</c:v>
                </c:pt>
                <c:pt idx="37">
                  <c:v>4.0704034037130003E-14</c:v>
                </c:pt>
                <c:pt idx="38">
                  <c:v>4.1216068896089999E-14</c:v>
                </c:pt>
                <c:pt idx="39">
                  <c:v>4.2240138614000002E-14</c:v>
                </c:pt>
                <c:pt idx="40">
                  <c:v>4.4288278049830003E-14</c:v>
                </c:pt>
                <c:pt idx="41">
                  <c:v>4.8287923109420003E-14</c:v>
                </c:pt>
                <c:pt idx="42">
                  <c:v>5.2287568169019999E-14</c:v>
                </c:pt>
                <c:pt idx="43">
                  <c:v>5.6287213228609999E-14</c:v>
                </c:pt>
                <c:pt idx="44">
                  <c:v>6.0286858288200006E-14</c:v>
                </c:pt>
                <c:pt idx="45">
                  <c:v>6.4286503347800002E-14</c:v>
                </c:pt>
                <c:pt idx="46">
                  <c:v>6.8286148407390003E-14</c:v>
                </c:pt>
                <c:pt idx="47">
                  <c:v>7.2285793466989999E-14</c:v>
                </c:pt>
                <c:pt idx="48">
                  <c:v>7.6285438526579999E-14</c:v>
                </c:pt>
                <c:pt idx="49">
                  <c:v>8.0285083586169999E-14</c:v>
                </c:pt>
                <c:pt idx="50">
                  <c:v>8.4284728645769996E-14</c:v>
                </c:pt>
                <c:pt idx="51">
                  <c:v>8.8284373705359996E-14</c:v>
                </c:pt>
                <c:pt idx="52">
                  <c:v>9.2284018764949996E-14</c:v>
                </c:pt>
                <c:pt idx="53">
                  <c:v>9.6283663824550005E-14</c:v>
                </c:pt>
                <c:pt idx="54">
                  <c:v>1.000000000004E-13</c:v>
                </c:pt>
                <c:pt idx="55">
                  <c:v>1.000100000004E-13</c:v>
                </c:pt>
                <c:pt idx="56">
                  <c:v>1.000300006681E-13</c:v>
                </c:pt>
                <c:pt idx="57">
                  <c:v>1.0007000200369999E-13</c:v>
                </c:pt>
                <c:pt idx="58">
                  <c:v>1.0010000000039999E-13</c:v>
                </c:pt>
                <c:pt idx="59">
                  <c:v>1.001080002675E-13</c:v>
                </c:pt>
                <c:pt idx="60">
                  <c:v>1.001240013569E-13</c:v>
                </c:pt>
                <c:pt idx="61">
                  <c:v>1.0015600353550001E-13</c:v>
                </c:pt>
                <c:pt idx="62">
                  <c:v>1.002200078929E-13</c:v>
                </c:pt>
                <c:pt idx="63">
                  <c:v>1.003480166077E-13</c:v>
                </c:pt>
                <c:pt idx="64">
                  <c:v>1.006040340371E-13</c:v>
                </c:pt>
                <c:pt idx="65">
                  <c:v>1.011160688961E-13</c:v>
                </c:pt>
                <c:pt idx="66">
                  <c:v>1.02140138614E-13</c:v>
                </c:pt>
                <c:pt idx="67">
                  <c:v>1.041882780498E-13</c:v>
                </c:pt>
                <c:pt idx="68">
                  <c:v>1.0818792310940001E-13</c:v>
                </c:pt>
                <c:pt idx="69">
                  <c:v>1.12187568169E-13</c:v>
                </c:pt>
                <c:pt idx="70">
                  <c:v>1.161872132286E-13</c:v>
                </c:pt>
                <c:pt idx="71">
                  <c:v>1.2018685828820001E-13</c:v>
                </c:pt>
                <c:pt idx="72">
                  <c:v>1.2418650334779999E-13</c:v>
                </c:pt>
                <c:pt idx="73">
                  <c:v>1.281861484074E-13</c:v>
                </c:pt>
                <c:pt idx="74">
                  <c:v>1.3218579346700001E-13</c:v>
                </c:pt>
                <c:pt idx="75">
                  <c:v>1.3618543852659999E-13</c:v>
                </c:pt>
                <c:pt idx="76">
                  <c:v>1.4010000000039999E-13</c:v>
                </c:pt>
                <c:pt idx="77">
                  <c:v>1.401100000004E-13</c:v>
                </c:pt>
                <c:pt idx="78">
                  <c:v>1.4013000066810001E-13</c:v>
                </c:pt>
                <c:pt idx="79">
                  <c:v>1.4017000200370001E-13</c:v>
                </c:pt>
                <c:pt idx="80">
                  <c:v>1.4020000000040001E-13</c:v>
                </c:pt>
                <c:pt idx="81">
                  <c:v>1.402080002675E-13</c:v>
                </c:pt>
                <c:pt idx="82">
                  <c:v>1.402240013569E-13</c:v>
                </c:pt>
                <c:pt idx="83">
                  <c:v>1.4025600353550001E-13</c:v>
                </c:pt>
                <c:pt idx="84">
                  <c:v>1.403200078929E-13</c:v>
                </c:pt>
                <c:pt idx="85">
                  <c:v>1.404480166077E-13</c:v>
                </c:pt>
                <c:pt idx="86">
                  <c:v>1.407040340371E-13</c:v>
                </c:pt>
                <c:pt idx="87">
                  <c:v>1.412160688961E-13</c:v>
                </c:pt>
                <c:pt idx="88">
                  <c:v>1.42240138614E-13</c:v>
                </c:pt>
                <c:pt idx="89">
                  <c:v>1.442882780498E-13</c:v>
                </c:pt>
                <c:pt idx="90">
                  <c:v>1.4828792310940001E-13</c:v>
                </c:pt>
                <c:pt idx="91">
                  <c:v>1.5228756816899999E-13</c:v>
                </c:pt>
                <c:pt idx="92">
                  <c:v>1.562872132286E-13</c:v>
                </c:pt>
                <c:pt idx="93">
                  <c:v>1.6028685828820001E-13</c:v>
                </c:pt>
                <c:pt idx="94">
                  <c:v>1.6428650334779999E-13</c:v>
                </c:pt>
                <c:pt idx="95">
                  <c:v>1.682861484074E-13</c:v>
                </c:pt>
                <c:pt idx="96">
                  <c:v>1.7228579346700001E-13</c:v>
                </c:pt>
                <c:pt idx="97">
                  <c:v>1.762854385266E-13</c:v>
                </c:pt>
                <c:pt idx="98">
                  <c:v>1.802850835862E-13</c:v>
                </c:pt>
                <c:pt idx="99">
                  <c:v>1.8428472864579999E-13</c:v>
                </c:pt>
                <c:pt idx="100">
                  <c:v>1.882843737054E-13</c:v>
                </c:pt>
                <c:pt idx="101">
                  <c:v>1.9228401876500001E-13</c:v>
                </c:pt>
                <c:pt idx="102">
                  <c:v>1.962836638245E-13</c:v>
                </c:pt>
                <c:pt idx="103">
                  <c:v>2.0000000000000001E-13</c:v>
                </c:pt>
              </c:numCache>
            </c:numRef>
          </c:xVal>
          <c:yVal>
            <c:numRef>
              <c:f>Sheet1!$E$2:$E$105</c:f>
              <c:numCache>
                <c:formatCode>0.00E+00</c:formatCode>
                <c:ptCount val="10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7.8667736264949996E-29</c:v>
                </c:pt>
                <c:pt idx="4">
                  <c:v>1.4939350735000001E-27</c:v>
                </c:pt>
                <c:pt idx="5">
                  <c:v>8.2512951896099995E-25</c:v>
                </c:pt>
                <c:pt idx="6">
                  <c:v>1.285659668926E-21</c:v>
                </c:pt>
                <c:pt idx="7">
                  <c:v>2.1826769512929998E-18</c:v>
                </c:pt>
                <c:pt idx="8">
                  <c:v>6.3694376220029997E-17</c:v>
                </c:pt>
                <c:pt idx="9">
                  <c:v>9.4602634102739997E-17</c:v>
                </c:pt>
                <c:pt idx="10">
                  <c:v>1.8499677457439999E-16</c:v>
                </c:pt>
                <c:pt idx="11">
                  <c:v>7.6830630224780001E-16</c:v>
                </c:pt>
                <c:pt idx="12">
                  <c:v>1.6898986121669998E-14</c:v>
                </c:pt>
                <c:pt idx="13">
                  <c:v>2.3749433899189999E-12</c:v>
                </c:pt>
                <c:pt idx="14">
                  <c:v>6.0515746045339999E-10</c:v>
                </c:pt>
                <c:pt idx="15">
                  <c:v>1.221070362023E-7</c:v>
                </c:pt>
                <c:pt idx="16">
                  <c:v>1.2879089334059999E-5</c:v>
                </c:pt>
                <c:pt idx="17">
                  <c:v>5.7520832821949999E-4</c:v>
                </c:pt>
                <c:pt idx="18">
                  <c:v>1.0349177733059999E-2</c:v>
                </c:pt>
                <c:pt idx="19">
                  <c:v>4.662349251029E-2</c:v>
                </c:pt>
                <c:pt idx="20">
                  <c:v>0.1053976349657</c:v>
                </c:pt>
                <c:pt idx="21">
                  <c:v>0.1723802616192</c:v>
                </c:pt>
                <c:pt idx="22">
                  <c:v>0.23893903247129999</c:v>
                </c:pt>
                <c:pt idx="23">
                  <c:v>0.30223531775239998</c:v>
                </c:pt>
                <c:pt idx="24">
                  <c:v>0.36112640927529999</c:v>
                </c:pt>
                <c:pt idx="25">
                  <c:v>0.41542747927649998</c:v>
                </c:pt>
                <c:pt idx="26">
                  <c:v>0.46527779583200002</c:v>
                </c:pt>
                <c:pt idx="27">
                  <c:v>0.48235198443549998</c:v>
                </c:pt>
                <c:pt idx="28">
                  <c:v>0.4824674252833</c:v>
                </c:pt>
                <c:pt idx="29">
                  <c:v>0.48269821272989999</c:v>
                </c:pt>
                <c:pt idx="30">
                  <c:v>0.48315958378110002</c:v>
                </c:pt>
                <c:pt idx="31">
                  <c:v>0.48350530998050001</c:v>
                </c:pt>
                <c:pt idx="32">
                  <c:v>0.48359746602629999</c:v>
                </c:pt>
                <c:pt idx="33">
                  <c:v>0.48378171937039999</c:v>
                </c:pt>
                <c:pt idx="34">
                  <c:v>0.48415009581559998</c:v>
                </c:pt>
                <c:pt idx="35">
                  <c:v>0.48488606775339999</c:v>
                </c:pt>
                <c:pt idx="36">
                  <c:v>0.48635489296619999</c:v>
                </c:pt>
                <c:pt idx="37">
                  <c:v>0.48928010776879999</c:v>
                </c:pt>
                <c:pt idx="38">
                  <c:v>0.49508056275849999</c:v>
                </c:pt>
                <c:pt idx="39">
                  <c:v>0.50643994905129996</c:v>
                </c:pt>
                <c:pt idx="40">
                  <c:v>0.52693359372600002</c:v>
                </c:pt>
                <c:pt idx="41">
                  <c:v>0.5478470002611</c:v>
                </c:pt>
                <c:pt idx="42">
                  <c:v>0.53849724591500003</c:v>
                </c:pt>
                <c:pt idx="43">
                  <c:v>0.50860618380730005</c:v>
                </c:pt>
                <c:pt idx="44">
                  <c:v>0.47197595445689999</c:v>
                </c:pt>
                <c:pt idx="45">
                  <c:v>0.4346501231089</c:v>
                </c:pt>
                <c:pt idx="46">
                  <c:v>0.39875736596619998</c:v>
                </c:pt>
                <c:pt idx="47">
                  <c:v>0.36522398239789999</c:v>
                </c:pt>
                <c:pt idx="48">
                  <c:v>0.3342276631044</c:v>
                </c:pt>
                <c:pt idx="49">
                  <c:v>0.30574938414929997</c:v>
                </c:pt>
                <c:pt idx="50">
                  <c:v>0.27964535362990001</c:v>
                </c:pt>
                <c:pt idx="51">
                  <c:v>0.25574833714439998</c:v>
                </c:pt>
                <c:pt idx="52">
                  <c:v>0.23385650938319999</c:v>
                </c:pt>
                <c:pt idx="53">
                  <c:v>0.21385907770500001</c:v>
                </c:pt>
                <c:pt idx="54">
                  <c:v>0.1968140210082</c:v>
                </c:pt>
                <c:pt idx="55">
                  <c:v>0.1967700686843</c:v>
                </c:pt>
                <c:pt idx="56">
                  <c:v>0.1966822002784</c:v>
                </c:pt>
                <c:pt idx="57">
                  <c:v>0.19650655744930001</c:v>
                </c:pt>
                <c:pt idx="58">
                  <c:v>0.1963749295286</c:v>
                </c:pt>
                <c:pt idx="59">
                  <c:v>0.1963398432324</c:v>
                </c:pt>
                <c:pt idx="60">
                  <c:v>0.19626969323589999</c:v>
                </c:pt>
                <c:pt idx="61">
                  <c:v>0.1961294432881</c:v>
                </c:pt>
                <c:pt idx="62">
                  <c:v>0.19584924347720001</c:v>
                </c:pt>
                <c:pt idx="63">
                  <c:v>0.19529004231319999</c:v>
                </c:pt>
                <c:pt idx="64">
                  <c:v>0.1941764218192</c:v>
                </c:pt>
                <c:pt idx="65">
                  <c:v>0.19196875869400001</c:v>
                </c:pt>
                <c:pt idx="66">
                  <c:v>0.18767511485659999</c:v>
                </c:pt>
                <c:pt idx="67">
                  <c:v>0.180847033494</c:v>
                </c:pt>
                <c:pt idx="68">
                  <c:v>0.1849166120762</c:v>
                </c:pt>
                <c:pt idx="69">
                  <c:v>0.2171245397919</c:v>
                </c:pt>
                <c:pt idx="70">
                  <c:v>0.26791755213360002</c:v>
                </c:pt>
                <c:pt idx="71">
                  <c:v>0.32366093344520003</c:v>
                </c:pt>
                <c:pt idx="72">
                  <c:v>0.37846519429019998</c:v>
                </c:pt>
                <c:pt idx="73">
                  <c:v>0.43034130010819999</c:v>
                </c:pt>
                <c:pt idx="74">
                  <c:v>0.47849104887749999</c:v>
                </c:pt>
                <c:pt idx="75">
                  <c:v>0.52285362877700003</c:v>
                </c:pt>
                <c:pt idx="76">
                  <c:v>0.5627248103443</c:v>
                </c:pt>
                <c:pt idx="77">
                  <c:v>0.56282229642509995</c:v>
                </c:pt>
                <c:pt idx="78">
                  <c:v>0.56301719022249996</c:v>
                </c:pt>
                <c:pt idx="79">
                  <c:v>0.56340677407359996</c:v>
                </c:pt>
                <c:pt idx="80">
                  <c:v>0.56369873532369996</c:v>
                </c:pt>
                <c:pt idx="81">
                  <c:v>0.56377656039589996</c:v>
                </c:pt>
                <c:pt idx="82">
                  <c:v>0.56393216157820003</c:v>
                </c:pt>
                <c:pt idx="83">
                  <c:v>0.5642432552112</c:v>
                </c:pt>
                <c:pt idx="84">
                  <c:v>0.56486479003050005</c:v>
                </c:pt>
                <c:pt idx="85">
                  <c:v>0.56610524990879996</c:v>
                </c:pt>
                <c:pt idx="86">
                  <c:v>0.56857573630119995</c:v>
                </c:pt>
                <c:pt idx="87">
                  <c:v>0.57347456087040005</c:v>
                </c:pt>
                <c:pt idx="88">
                  <c:v>0.58306109521670002</c:v>
                </c:pt>
                <c:pt idx="89">
                  <c:v>0.60012574700980004</c:v>
                </c:pt>
                <c:pt idx="90">
                  <c:v>0.6147685872948</c:v>
                </c:pt>
                <c:pt idx="91">
                  <c:v>0.5996839778534</c:v>
                </c:pt>
                <c:pt idx="92">
                  <c:v>0.56455467023789996</c:v>
                </c:pt>
                <c:pt idx="93">
                  <c:v>0.52313747184610004</c:v>
                </c:pt>
                <c:pt idx="94">
                  <c:v>0.48143505549870003</c:v>
                </c:pt>
                <c:pt idx="95">
                  <c:v>0.44154065830220002</c:v>
                </c:pt>
                <c:pt idx="96">
                  <c:v>0.40434805299830001</c:v>
                </c:pt>
                <c:pt idx="97">
                  <c:v>0.37000558368559999</c:v>
                </c:pt>
                <c:pt idx="98">
                  <c:v>0.33843880255519998</c:v>
                </c:pt>
                <c:pt idx="99">
                  <c:v>0.309533436133</c:v>
                </c:pt>
                <c:pt idx="100">
                  <c:v>0.28307702342629998</c:v>
                </c:pt>
                <c:pt idx="101">
                  <c:v>0.25887427838549998</c:v>
                </c:pt>
                <c:pt idx="102">
                  <c:v>0.23673720508259999</c:v>
                </c:pt>
                <c:pt idx="103">
                  <c:v>0.21786857271169999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1460744"/>
        <c:axId val="331462312"/>
      </c:scatterChart>
      <c:valAx>
        <c:axId val="331460744"/>
        <c:scaling>
          <c:orientation val="minMax"/>
          <c:max val="2.0000000000000013E-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</a:t>
                </a:r>
                <a:r>
                  <a:rPr lang="en-US" baseline="0"/>
                  <a:t> (s)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462312"/>
        <c:crosses val="autoZero"/>
        <c:crossBetween val="midCat"/>
      </c:valAx>
      <c:valAx>
        <c:axId val="33146231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voltage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460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656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F939-5DD9-4D42-B768-E1071B748289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2135B-DEC1-4E12-98A0-2C23E6367D76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38CA2-6C47-4349-9983-129FDC6BBE3C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0DE-0AEE-44A8-AC13-A011825749F7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A02AF-FEC0-4601-B676-C754311BD06C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E1B5-6499-4189-A3A7-81B5C01C6A5D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32DB-6C48-491A-A699-B3CC0012DE85}" type="datetime1">
              <a:rPr lang="en-US" smtClean="0"/>
              <a:t>5/23/2016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75534-4CFE-4BCC-B6A2-02D742F86C69}" type="datetime1">
              <a:rPr lang="en-US" smtClean="0"/>
              <a:t>5/23/2016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C95F-F40D-4634-8AD4-F40F33E666A1}" type="datetime1">
              <a:rPr lang="en-US" smtClean="0"/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8EFE-2E5E-4799-A8C6-4B3849735E53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66750-F1F4-4F02-BAAA-0CCE7253817A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E03B5-0DC8-4571-9784-2600D03C74D2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Interconnect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4: Sequential Machines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input propagation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201333" y="4430296"/>
            <a:ext cx="7620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201333" y="2982496"/>
            <a:ext cx="0" cy="1447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293795" y="455043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91733" y="2613164"/>
            <a:ext cx="868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voltage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201333" y="3287296"/>
            <a:ext cx="7376514" cy="1143000"/>
            <a:chOff x="762000" y="1981200"/>
            <a:chExt cx="7376514" cy="114300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762000" y="1981200"/>
              <a:ext cx="2514600" cy="1143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276600" y="3124200"/>
              <a:ext cx="4861914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201332" y="3287296"/>
            <a:ext cx="4945557" cy="1143000"/>
            <a:chOff x="762000" y="1981200"/>
            <a:chExt cx="4945557" cy="11430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62000" y="1981200"/>
              <a:ext cx="2514600" cy="8382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276600" y="2819400"/>
              <a:ext cx="2430957" cy="3048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201333" y="3281626"/>
            <a:ext cx="7376514" cy="1143000"/>
            <a:chOff x="762000" y="1981200"/>
            <a:chExt cx="7376514" cy="114300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762000" y="1981200"/>
              <a:ext cx="2514600" cy="1524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3276600" y="2133600"/>
              <a:ext cx="4861914" cy="990600"/>
              <a:chOff x="3276600" y="2133600"/>
              <a:chExt cx="4861914" cy="99060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3276600" y="2133600"/>
                <a:ext cx="2430957" cy="762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5707557" y="2895600"/>
                <a:ext cx="2430957" cy="2286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4796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propagation</a:t>
            </a:r>
            <a:endParaRPr lang="en-US" dirty="0"/>
          </a:p>
        </p:txBody>
      </p:sp>
      <p:sp>
        <p:nvSpPr>
          <p:cNvPr id="35" name="Content Placeholder 34"/>
          <p:cNvSpPr>
            <a:spLocks noGrp="1"/>
          </p:cNvSpPr>
          <p:nvPr>
            <p:ph idx="1"/>
          </p:nvPr>
        </p:nvSpPr>
        <p:spPr>
          <a:xfrm>
            <a:off x="838200" y="4490291"/>
            <a:ext cx="10515600" cy="1686672"/>
          </a:xfrm>
        </p:spPr>
        <p:txBody>
          <a:bodyPr/>
          <a:lstStyle/>
          <a:p>
            <a:r>
              <a:rPr lang="en-US" dirty="0" smtClean="0"/>
              <a:t>Pulse is delayed and distorted.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949820" y="1923260"/>
            <a:ext cx="8229600" cy="2306598"/>
            <a:chOff x="228600" y="2526268"/>
            <a:chExt cx="8229600" cy="2306598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838200" y="4343400"/>
              <a:ext cx="7620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7930662" y="4463534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8600" y="2526268"/>
              <a:ext cx="868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voltage</a:t>
              </a:r>
              <a:endParaRPr lang="en-US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838200" y="2895600"/>
              <a:ext cx="0" cy="1447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559420" y="2521192"/>
            <a:ext cx="7261860" cy="1219200"/>
            <a:chOff x="838200" y="3124200"/>
            <a:chExt cx="7261860" cy="12192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38200" y="3139440"/>
              <a:ext cx="286471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124671" y="3124200"/>
              <a:ext cx="350501" cy="12192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475172" y="4343400"/>
              <a:ext cx="6624888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2586792" y="2618466"/>
            <a:ext cx="7234488" cy="1152406"/>
            <a:chOff x="838200" y="3124200"/>
            <a:chExt cx="7234488" cy="12192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097299" y="3124200"/>
              <a:ext cx="137160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838200" y="3124200"/>
              <a:ext cx="259099" cy="12192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468899" y="3124200"/>
              <a:ext cx="1188701" cy="12192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657600" y="4343400"/>
              <a:ext cx="4415088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590271" y="2544052"/>
            <a:ext cx="7234489" cy="1226820"/>
            <a:chOff x="838199" y="3116580"/>
            <a:chExt cx="7234489" cy="1226820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838199" y="3116580"/>
              <a:ext cx="1394498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2232697" y="3116580"/>
              <a:ext cx="1613146" cy="12192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45843" y="4343400"/>
              <a:ext cx="4226845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2559420" y="2818134"/>
            <a:ext cx="7234488" cy="945118"/>
            <a:chOff x="838200" y="3116580"/>
            <a:chExt cx="7234488" cy="1232654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838200" y="4343400"/>
              <a:ext cx="68580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174003" y="3130034"/>
              <a:ext cx="144780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494048" y="4349234"/>
              <a:ext cx="257864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512240" y="3116580"/>
              <a:ext cx="685800" cy="12192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3589048" y="3130034"/>
              <a:ext cx="1905000" cy="12192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28" name="Elbow Connector 27"/>
          <p:cNvCxnSpPr/>
          <p:nvPr/>
        </p:nvCxnSpPr>
        <p:spPr>
          <a:xfrm>
            <a:off x="2384169" y="2521192"/>
            <a:ext cx="7409739" cy="1219200"/>
          </a:xfrm>
          <a:prstGeom prst="bentConnector3">
            <a:avLst>
              <a:gd name="adj1" fmla="val 2489"/>
            </a:avLst>
          </a:prstGeom>
          <a:ln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2590272" y="3003036"/>
            <a:ext cx="7234488" cy="760215"/>
            <a:chOff x="995121" y="1066800"/>
            <a:chExt cx="7234488" cy="1234440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6248400" y="2286000"/>
              <a:ext cx="1981209" cy="1524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864324" y="1066800"/>
              <a:ext cx="91440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778724" y="1066800"/>
              <a:ext cx="2469676" cy="123444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214321" y="1066800"/>
              <a:ext cx="650003" cy="12192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995121" y="2286000"/>
              <a:ext cx="120744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356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 section pulse response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796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Elmore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Simple estimate of RC wire delay.</a:t>
            </a:r>
          </a:p>
          <a:p>
            <a:r>
              <a:rPr lang="en-US" dirty="0" smtClean="0"/>
              <a:t>Use the mean (50%) voltage as a measure of delay.</a:t>
            </a:r>
          </a:p>
          <a:p>
            <a:r>
              <a:rPr lang="en-US" dirty="0" smtClean="0"/>
              <a:t>Each capacitor is charged by all of the resistances before it.</a:t>
            </a:r>
          </a:p>
          <a:p>
            <a:r>
              <a:rPr lang="en-US" dirty="0" smtClean="0"/>
              <a:t>Delay is proportional to square of wire length.</a:t>
            </a:r>
          </a:p>
          <a:p>
            <a:pPr lvl="1"/>
            <a:r>
              <a:rPr lang="en-US" dirty="0" smtClean="0"/>
              <a:t>Worse than ideal scaling model.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763" y="2850458"/>
            <a:ext cx="3657600" cy="1140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65363" y="2393258"/>
            <a:ext cx="38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60763" y="2393258"/>
            <a:ext cx="38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703763" y="2393258"/>
            <a:ext cx="38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41563" y="3307658"/>
            <a:ext cx="399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560763" y="3307658"/>
            <a:ext cx="399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627563" y="3307658"/>
            <a:ext cx="399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c3</a:t>
            </a:r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>
            <a:off x="7219224" y="3167142"/>
            <a:ext cx="608660" cy="478173"/>
          </a:xfrm>
          <a:custGeom>
            <a:avLst/>
            <a:gdLst>
              <a:gd name="connsiteX0" fmla="*/ 0 w 608660"/>
              <a:gd name="connsiteY0" fmla="*/ 0 h 478173"/>
              <a:gd name="connsiteX1" fmla="*/ 520117 w 608660"/>
              <a:gd name="connsiteY1" fmla="*/ 83890 h 478173"/>
              <a:gd name="connsiteX2" fmla="*/ 604007 w 608660"/>
              <a:gd name="connsiteY2" fmla="*/ 478173 h 47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8660" h="478173">
                <a:moveTo>
                  <a:pt x="0" y="0"/>
                </a:moveTo>
                <a:cubicBezTo>
                  <a:pt x="209724" y="2097"/>
                  <a:pt x="419449" y="4195"/>
                  <a:pt x="520117" y="83890"/>
                </a:cubicBezTo>
                <a:cubicBezTo>
                  <a:pt x="620785" y="163586"/>
                  <a:pt x="612396" y="320879"/>
                  <a:pt x="604007" y="478173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7236002" y="3152844"/>
            <a:ext cx="1706897" cy="467304"/>
          </a:xfrm>
          <a:custGeom>
            <a:avLst/>
            <a:gdLst>
              <a:gd name="connsiteX0" fmla="*/ 0 w 1852780"/>
              <a:gd name="connsiteY0" fmla="*/ 5909 h 467304"/>
              <a:gd name="connsiteX1" fmla="*/ 1585519 w 1852780"/>
              <a:gd name="connsiteY1" fmla="*/ 64632 h 467304"/>
              <a:gd name="connsiteX2" fmla="*/ 1837189 w 1852780"/>
              <a:gd name="connsiteY2" fmla="*/ 467304 h 467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2780" h="467304">
                <a:moveTo>
                  <a:pt x="0" y="5909"/>
                </a:moveTo>
                <a:cubicBezTo>
                  <a:pt x="639660" y="-3179"/>
                  <a:pt x="1279321" y="-12267"/>
                  <a:pt x="1585519" y="64632"/>
                </a:cubicBezTo>
                <a:cubicBezTo>
                  <a:pt x="1891717" y="141531"/>
                  <a:pt x="1864453" y="304417"/>
                  <a:pt x="1837189" y="467304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7252780" y="3200698"/>
            <a:ext cx="2823972" cy="486562"/>
          </a:xfrm>
          <a:custGeom>
            <a:avLst/>
            <a:gdLst>
              <a:gd name="connsiteX0" fmla="*/ 0 w 2823972"/>
              <a:gd name="connsiteY0" fmla="*/ 0 h 486562"/>
              <a:gd name="connsiteX1" fmla="*/ 2004968 w 2823972"/>
              <a:gd name="connsiteY1" fmla="*/ 0 h 486562"/>
              <a:gd name="connsiteX2" fmla="*/ 2701255 w 2823972"/>
              <a:gd name="connsiteY2" fmla="*/ 67112 h 486562"/>
              <a:gd name="connsiteX3" fmla="*/ 2810311 w 2823972"/>
              <a:gd name="connsiteY3" fmla="*/ 201336 h 486562"/>
              <a:gd name="connsiteX4" fmla="*/ 2818700 w 2823972"/>
              <a:gd name="connsiteY4" fmla="*/ 486562 h 48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3972" h="486562">
                <a:moveTo>
                  <a:pt x="0" y="0"/>
                </a:moveTo>
                <a:lnTo>
                  <a:pt x="2004968" y="0"/>
                </a:lnTo>
                <a:cubicBezTo>
                  <a:pt x="2455177" y="11185"/>
                  <a:pt x="2567031" y="33556"/>
                  <a:pt x="2701255" y="67112"/>
                </a:cubicBezTo>
                <a:cubicBezTo>
                  <a:pt x="2835479" y="100668"/>
                  <a:pt x="2790737" y="131428"/>
                  <a:pt x="2810311" y="201336"/>
                </a:cubicBezTo>
                <a:cubicBezTo>
                  <a:pt x="2829885" y="271244"/>
                  <a:pt x="2824292" y="378903"/>
                  <a:pt x="2818700" y="486562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83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5" grpId="1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Elmore delay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General case of arbitrary combinations of wire sections: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𝛿</m:t>
                        </m:r>
                      </m:e>
                      <m:sub>
                        <m:r>
                          <a:rPr lang="en-US" i="1"/>
                          <m:t>𝐸</m:t>
                        </m:r>
                      </m:sub>
                    </m:sSub>
                    <m:r>
                      <a:rPr lang="en-US" i="1"/>
                      <m:t>=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1≤</m:t>
                        </m:r>
                        <m:r>
                          <a:rPr lang="en-US" i="1"/>
                          <m:t>𝑖</m:t>
                        </m:r>
                        <m:r>
                          <a:rPr lang="en-US" i="1"/>
                          <m:t>≤</m:t>
                        </m:r>
                        <m:r>
                          <a:rPr lang="en-US" i="1"/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𝑐</m:t>
                            </m:r>
                          </m:e>
                          <m:sub>
                            <m:r>
                              <a:rPr lang="en-US" i="1"/>
                              <m:t>𝑖</m:t>
                            </m:r>
                          </m:sub>
                        </m:sSub>
                      </m:e>
                    </m:nary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1≤</m:t>
                        </m:r>
                        <m:r>
                          <a:rPr lang="en-US" i="1"/>
                          <m:t>𝑗</m:t>
                        </m:r>
                        <m:r>
                          <a:rPr lang="en-US" i="1"/>
                          <m:t>≤</m:t>
                        </m:r>
                        <m:r>
                          <a:rPr lang="en-US" i="1"/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𝑟</m:t>
                            </m:r>
                          </m:e>
                          <m:sub>
                            <m:r>
                              <a:rPr lang="en-US" i="1"/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Special case of uniform wire sections: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𝛿</m:t>
                        </m:r>
                      </m:e>
                      <m:sub>
                        <m:r>
                          <a:rPr lang="en-US" i="1"/>
                          <m:t>𝐸</m:t>
                        </m:r>
                      </m:sub>
                    </m:sSub>
                    <m:r>
                      <a:rPr lang="en-US" i="1"/>
                      <m:t>=</m:t>
                    </m:r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1≤</m:t>
                        </m:r>
                        <m:r>
                          <a:rPr lang="en-US" i="1"/>
                          <m:t>𝑖</m:t>
                        </m:r>
                        <m:r>
                          <a:rPr lang="en-US" i="1"/>
                          <m:t>≤</m:t>
                        </m:r>
                        <m:r>
                          <a:rPr lang="en-US" i="1"/>
                          <m:t>𝑛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𝑛</m:t>
                            </m:r>
                            <m:r>
                              <a:rPr lang="en-US" i="1"/>
                              <m:t>−</m:t>
                            </m:r>
                            <m:r>
                              <a:rPr lang="en-US" i="1"/>
                              <m:t>𝑖</m:t>
                            </m:r>
                          </m:e>
                        </m:d>
                        <m:r>
                          <a:rPr lang="en-US" i="1"/>
                          <m:t>𝑟𝑐</m:t>
                        </m:r>
                      </m:e>
                    </m:nary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  <m:r>
                      <a:rPr lang="en-US" i="1"/>
                      <m:t>𝑟𝑐𝑛</m:t>
                    </m:r>
                    <m:r>
                      <a:rPr lang="en-US" i="1"/>
                      <m:t>(</m:t>
                    </m:r>
                    <m:r>
                      <a:rPr lang="en-US" i="1"/>
                      <m:t>𝑛</m:t>
                    </m:r>
                    <m:r>
                      <a:rPr lang="en-US" i="1"/>
                      <m:t>+1)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7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Elmore delay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Metal wire </a:t>
                </a:r>
                <a14:m>
                  <m:oMath xmlns:m="http://schemas.openxmlformats.org/officeDocument/2006/math">
                    <m:r>
                      <a:rPr lang="en-US" i="1"/>
                      <m:t>0.1 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𝑚</m:t>
                    </m:r>
                    <m:r>
                      <a:rPr lang="en-US" i="1"/>
                      <m:t>×2 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𝑚</m:t>
                    </m:r>
                  </m:oMath>
                </a14:m>
                <a:r>
                  <a:rPr lang="en-US" dirty="0" smtClean="0"/>
                  <a:t>. Divide into </a:t>
                </a:r>
                <a14:m>
                  <m:oMath xmlns:m="http://schemas.openxmlformats.org/officeDocument/2006/math">
                    <m:r>
                      <a:rPr lang="en-US" i="1"/>
                      <m:t>𝑛</m:t>
                    </m:r>
                    <m:r>
                      <a:rPr lang="en-US" i="1"/>
                      <m:t>=10</m:t>
                    </m:r>
                  </m:oMath>
                </a14:m>
                <a:r>
                  <a:rPr lang="en-US" dirty="0" smtClean="0"/>
                  <a:t> sections.</a:t>
                </a:r>
              </a:p>
              <a:p>
                <a:r>
                  <a:rPr lang="en-US" dirty="0" smtClean="0"/>
                  <a:t>One section: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𝑟</m:t>
                    </m:r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𝑅</m:t>
                        </m:r>
                      </m:e>
                      <m:sub>
                        <m:r>
                          <a:rPr lang="en-US" i="1"/>
                          <m:t>∎</m:t>
                        </m:r>
                      </m:sub>
                    </m:sSub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𝐿</m:t>
                        </m:r>
                      </m:num>
                      <m:den>
                        <m:r>
                          <a:rPr lang="en-US" i="1"/>
                          <m:t>𝑊</m:t>
                        </m:r>
                      </m:den>
                    </m:f>
                    <m:r>
                      <a:rPr lang="en-US" i="1"/>
                      <m:t>=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/>
                              <m:t>0.04 </m:t>
                            </m:r>
                            <m:r>
                              <m:rPr>
                                <m:sty m:val="p"/>
                              </m:rPr>
                              <a:rPr lang="en-US"/>
                              <m:t>Ω</m:t>
                            </m:r>
                          </m:num>
                          <m:den>
                            <m:r>
                              <a:rPr lang="en-US" i="1"/>
                              <m:t>∎</m:t>
                            </m:r>
                          </m:den>
                        </m:f>
                      </m:e>
                    </m:d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0.2</m:t>
                        </m:r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num>
                      <m:den>
                        <m:r>
                          <a:rPr lang="en-US" i="1"/>
                          <m:t>0.1</m:t>
                        </m:r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den>
                    </m:f>
                    <m:r>
                      <a:rPr lang="en-US" i="1"/>
                      <m:t>=0.08</m:t>
                    </m:r>
                    <m:r>
                      <m:rPr>
                        <m:sty m:val="p"/>
                      </m:rPr>
                      <a:rPr lang="en-US"/>
                      <m:t>Ω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𝑐</m:t>
                    </m:r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𝐴</m:t>
                        </m:r>
                      </m:sub>
                    </m:sSub>
                    <m:r>
                      <a:rPr lang="en-US" i="1"/>
                      <m:t>𝑊𝐿</m:t>
                    </m:r>
                    <m:r>
                      <a:rPr lang="en-US" i="1"/>
                      <m:t>=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50</m:t>
                        </m:r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𝑎𝐹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r>
                                  <a:rPr lang="en-US" i="1"/>
                                  <m:t>𝜇</m:t>
                                </m:r>
                                <m:r>
                                  <a:rPr lang="en-US" i="1"/>
                                  <m:t>𝑚</m:t>
                                </m:r>
                              </m:e>
                              <m:sup>
                                <m:r>
                                  <a:rPr lang="en-US" i="1"/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0.01 </m:t>
                        </m:r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2 </m:t>
                        </m:r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e>
                    </m:d>
                    <m:r>
                      <a:rPr lang="en-US" i="1"/>
                      <m:t>=1 </m:t>
                    </m:r>
                    <m:r>
                      <a:rPr lang="en-US" i="1"/>
                      <m:t>𝑎𝐹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Total delay: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𝛿</m:t>
                        </m:r>
                      </m:e>
                      <m:sub>
                        <m:r>
                          <a:rPr lang="en-US" i="1"/>
                          <m:t>𝑟𝑐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0.08</m:t>
                        </m:r>
                        <m:r>
                          <m:rPr>
                            <m:sty m:val="p"/>
                          </m:rPr>
                          <a:rPr lang="en-US"/>
                          <m:t>Ω</m:t>
                        </m:r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1 </m:t>
                        </m:r>
                        <m:r>
                          <a:rPr lang="en-US" i="1"/>
                          <m:t>𝑎𝐹</m:t>
                        </m:r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10</m:t>
                        </m:r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11</m:t>
                        </m:r>
                      </m:e>
                    </m:d>
                    <m:r>
                      <a:rPr lang="en-US" i="1"/>
                      <m:t>=4.4×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−18</m:t>
                        </m:r>
                      </m:sup>
                    </m:sSup>
                    <m:r>
                      <a:rPr lang="en-US" i="1"/>
                      <m:t>𝑠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Longer wire---use same section size, more sections: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𝛿</m:t>
                        </m:r>
                      </m:e>
                      <m:sub>
                        <m:r>
                          <a:rPr lang="en-US" i="1"/>
                          <m:t>𝑟𝑐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0.08</m:t>
                        </m:r>
                        <m:r>
                          <m:rPr>
                            <m:sty m:val="p"/>
                          </m:rPr>
                          <a:rPr lang="en-US"/>
                          <m:t>Ω</m:t>
                        </m:r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1 </m:t>
                        </m:r>
                        <m:r>
                          <a:rPr lang="en-US" i="1"/>
                          <m:t>𝑎𝐹</m:t>
                        </m:r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10,000</m:t>
                        </m:r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10,001</m:t>
                        </m:r>
                      </m:e>
                    </m:d>
                    <m:r>
                      <a:rPr lang="en-US" i="1"/>
                      <m:t>=4.0×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−12</m:t>
                        </m:r>
                      </m:sup>
                    </m:sSup>
                    <m:r>
                      <a:rPr lang="en-US" i="1"/>
                      <m:t>𝑠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0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Non-uniform wires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Non-uniform wires can be modeled by Elmore delay.</a:t>
            </a:r>
          </a:p>
          <a:p>
            <a:r>
              <a:rPr lang="en-US" dirty="0" smtClean="0"/>
              <a:t>Wide sections near source give low resistance to feed later sections.</a:t>
            </a:r>
          </a:p>
          <a:p>
            <a:r>
              <a:rPr lang="en-US" dirty="0" smtClean="0"/>
              <a:t>Narrow sections near sink have smaller capacitance.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212435" y="2147323"/>
            <a:ext cx="9144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r1, c1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126835" y="2795023"/>
            <a:ext cx="16002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r2, c2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727035" y="3252223"/>
            <a:ext cx="1600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r3, c3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7352252" y="1413286"/>
            <a:ext cx="4001548" cy="1761688"/>
          </a:xfrm>
          <a:custGeom>
            <a:avLst/>
            <a:gdLst>
              <a:gd name="connsiteX0" fmla="*/ 0 w 4001548"/>
              <a:gd name="connsiteY0" fmla="*/ 0 h 1761688"/>
              <a:gd name="connsiteX1" fmla="*/ 880844 w 4001548"/>
              <a:gd name="connsiteY1" fmla="*/ 780176 h 1761688"/>
              <a:gd name="connsiteX2" fmla="*/ 2466363 w 4001548"/>
              <a:gd name="connsiteY2" fmla="*/ 1350628 h 1761688"/>
              <a:gd name="connsiteX3" fmla="*/ 4001548 w 4001548"/>
              <a:gd name="connsiteY3" fmla="*/ 1761688 h 1761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1548" h="1761688">
                <a:moveTo>
                  <a:pt x="0" y="0"/>
                </a:moveTo>
                <a:cubicBezTo>
                  <a:pt x="234892" y="277535"/>
                  <a:pt x="469784" y="555071"/>
                  <a:pt x="880844" y="780176"/>
                </a:cubicBezTo>
                <a:cubicBezTo>
                  <a:pt x="1291904" y="1005281"/>
                  <a:pt x="1946246" y="1187043"/>
                  <a:pt x="2466363" y="1350628"/>
                </a:cubicBezTo>
                <a:cubicBezTo>
                  <a:pt x="2986480" y="1514213"/>
                  <a:pt x="3494014" y="1637950"/>
                  <a:pt x="4001548" y="1761688"/>
                </a:cubicBezTo>
              </a:path>
            </a:pathLst>
          </a:cu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9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Wire sides, top, bottom form parallel plates with other wires.</a:t>
            </a:r>
          </a:p>
          <a:p>
            <a:r>
              <a:rPr lang="en-US" dirty="0" smtClean="0"/>
              <a:t>Coupling capacitance causes one wire to inject noise into other wires.</a:t>
            </a:r>
          </a:p>
          <a:p>
            <a:r>
              <a:rPr lang="en-US" dirty="0" smtClean="0"/>
              <a:t>Wires can also be inductively coupled---we concentrate here on capacitive coupling.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9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667" y="1195366"/>
            <a:ext cx="8490447" cy="4110831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434066" y="3862365"/>
            <a:ext cx="5638800" cy="2114312"/>
            <a:chOff x="914400" y="4343400"/>
            <a:chExt cx="5638800" cy="2114312"/>
          </a:xfrm>
        </p:grpSpPr>
        <p:sp>
          <p:nvSpPr>
            <p:cNvPr id="4" name="TextBox 3"/>
            <p:cNvSpPr txBox="1"/>
            <p:nvPr/>
          </p:nvSpPr>
          <p:spPr>
            <a:xfrm>
              <a:off x="1524000" y="6088380"/>
              <a:ext cx="2233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Substrate capacitance</a:t>
              </a:r>
              <a:endParaRPr lang="en-US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 flipV="1">
              <a:off x="914400" y="4343400"/>
              <a:ext cx="685800" cy="17449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1600200" y="4724400"/>
              <a:ext cx="228600" cy="13639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3581400" y="4572000"/>
              <a:ext cx="533400" cy="15163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3581400" y="4724400"/>
              <a:ext cx="2971800" cy="13639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5031650" y="747929"/>
            <a:ext cx="217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Coupling capacitance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796266" y="1042965"/>
            <a:ext cx="2667000" cy="1828800"/>
            <a:chOff x="3276600" y="1524000"/>
            <a:chExt cx="2667000" cy="1828800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3276600" y="1591628"/>
              <a:ext cx="228600" cy="17611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653122" y="1524000"/>
              <a:ext cx="290478" cy="1828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4034266" y="636226"/>
            <a:ext cx="4114800" cy="1778339"/>
            <a:chOff x="2514600" y="1117261"/>
            <a:chExt cx="4114800" cy="1778339"/>
          </a:xfrm>
        </p:grpSpPr>
        <p:cxnSp>
          <p:nvCxnSpPr>
            <p:cNvPr id="14" name="Straight Arrow Connector 13"/>
            <p:cNvCxnSpPr/>
            <p:nvPr/>
          </p:nvCxnSpPr>
          <p:spPr>
            <a:xfrm flipH="1">
              <a:off x="2514600" y="1591628"/>
              <a:ext cx="952500" cy="12277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9" idx="2"/>
            </p:cNvCxnSpPr>
            <p:nvPr/>
          </p:nvCxnSpPr>
          <p:spPr>
            <a:xfrm>
              <a:off x="4593877" y="1117261"/>
              <a:ext cx="0" cy="12211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5729322" y="1591628"/>
              <a:ext cx="900078" cy="13039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6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 modeling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Aggressor net injects noise into victim net.</a:t>
                </a:r>
              </a:p>
              <a:p>
                <a:pPr lvl="1"/>
                <a:r>
                  <a:rPr lang="en-US" dirty="0" smtClean="0"/>
                  <a:t>Roles can be reversed.</a:t>
                </a:r>
              </a:p>
              <a:p>
                <a:r>
                  <a:rPr lang="en-US" dirty="0" smtClean="0"/>
                  <a:t>Transition on aggressor causes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𝑑𝑉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dirty="0" smtClean="0"/>
                  <a:t> across coupling capacitance.</a:t>
                </a:r>
              </a:p>
              <a:p>
                <a:r>
                  <a:rPr lang="en-US" dirty="0" smtClean="0"/>
                  <a:t>Substrate voltage doesn’t change in ideal case, coupling to substrate doesn’t inject noise.</a:t>
                </a:r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7941609" y="1951784"/>
            <a:ext cx="0" cy="338050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28494" y="5501001"/>
            <a:ext cx="1089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aggressor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0166173" y="1951784"/>
            <a:ext cx="36249" cy="338050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89307" y="5501001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victim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9005886" y="3129420"/>
            <a:ext cx="0" cy="85898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241413" y="3129420"/>
            <a:ext cx="0" cy="85898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241413" y="3558911"/>
            <a:ext cx="92476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941609" y="3572765"/>
            <a:ext cx="107184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013454" y="254278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15" name="Elbow Connector 14"/>
          <p:cNvCxnSpPr/>
          <p:nvPr/>
        </p:nvCxnSpPr>
        <p:spPr>
          <a:xfrm flipV="1">
            <a:off x="6461694" y="2995248"/>
            <a:ext cx="1212273" cy="646790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8617959" y="4279347"/>
            <a:ext cx="1131667" cy="27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124669" y="440403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75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Parasitic impedance</a:t>
            </a:r>
          </a:p>
          <a:p>
            <a:r>
              <a:rPr lang="en-US" dirty="0" smtClean="0"/>
              <a:t>Transmission lines</a:t>
            </a:r>
          </a:p>
          <a:p>
            <a:r>
              <a:rPr lang="en-US" dirty="0" smtClean="0"/>
              <a:t>Crosstalk</a:t>
            </a:r>
          </a:p>
          <a:p>
            <a:r>
              <a:rPr lang="en-US" dirty="0" smtClean="0"/>
              <a:t>Wiring complexity and Rent’s Rule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1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 analysis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Coupling capacitance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𝐶</m:t>
                        </m:r>
                      </m:sub>
                    </m:sSub>
                  </m:oMath>
                </a14:m>
                <a:r>
                  <a:rPr lang="en-US" dirty="0" smtClean="0"/>
                  <a:t>, ground capacitance </a:t>
                </a:r>
                <a14:m>
                  <m:oMath xmlns:m="http://schemas.openxmlformats.org/officeDocument/2006/math">
                    <m:r>
                      <a:rPr lang="en-US" i="1"/>
                      <m:t>𝐶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Charge delivered by aggressor: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∆</m:t>
                    </m:r>
                    <m:r>
                      <a:rPr lang="en-US" i="1"/>
                      <m:t>𝑞</m:t>
                    </m:r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𝐼</m:t>
                        </m:r>
                      </m:e>
                      <m:sub>
                        <m:r>
                          <a:rPr lang="en-US" i="1"/>
                          <m:t>𝐶</m:t>
                        </m:r>
                      </m:sub>
                    </m:sSub>
                    <m:r>
                      <a:rPr lang="en-US" i="1"/>
                      <m:t>∆</m:t>
                    </m:r>
                    <m:r>
                      <a:rPr lang="en-US" i="1"/>
                      <m:t>𝑡</m:t>
                    </m:r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𝐶</m:t>
                        </m:r>
                      </m:sub>
                    </m:sSub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∆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𝐴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∆</m:t>
                        </m:r>
                        <m:r>
                          <a:rPr lang="en-US" i="1"/>
                          <m:t>𝑡</m:t>
                        </m:r>
                      </m:den>
                    </m:f>
                    <m:r>
                      <a:rPr lang="en-US" i="1"/>
                      <m:t>∆</m:t>
                    </m:r>
                    <m:r>
                      <a:rPr lang="en-US" i="1"/>
                      <m:t>𝑡</m:t>
                    </m:r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𝐶</m:t>
                        </m:r>
                      </m:sub>
                    </m:sSub>
                    <m:r>
                      <a:rPr lang="en-US" i="1"/>
                      <m:t>∆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𝐴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Resulting voltage change on victim: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∆</m:t>
                        </m:r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𝑉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𝐶</m:t>
                            </m:r>
                          </m:e>
                          <m:sub>
                            <m:r>
                              <a:rPr lang="en-US" i="1"/>
                              <m:t>𝐶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𝐶</m:t>
                        </m:r>
                        <m:r>
                          <a:rPr lang="en-US" i="1"/>
                          <m:t>+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𝐶</m:t>
                            </m:r>
                          </m:e>
                          <m:sub>
                            <m:r>
                              <a:rPr lang="en-US" i="1"/>
                              <m:t>𝐶</m:t>
                            </m:r>
                          </m:sub>
                        </m:sSub>
                      </m:den>
                    </m:f>
                    <m:r>
                      <a:rPr lang="en-US" i="1"/>
                      <m:t>∆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𝐴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Typically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so crosstalk is a significant problem.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 mitigation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Interleave signals and ground:</a:t>
            </a:r>
          </a:p>
          <a:p>
            <a:pPr lvl="1"/>
            <a:r>
              <a:rPr lang="en-US" dirty="0" smtClean="0"/>
              <a:t>Coupling to stable ground signal dominates.</a:t>
            </a:r>
          </a:p>
          <a:p>
            <a:r>
              <a:rPr lang="en-US" dirty="0" smtClean="0"/>
              <a:t>Twizzle signals:</a:t>
            </a:r>
          </a:p>
          <a:p>
            <a:pPr lvl="1"/>
            <a:r>
              <a:rPr lang="en-US" dirty="0" smtClean="0"/>
              <a:t>Same total coupling but not all to the same signal.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06" y="2620794"/>
            <a:ext cx="2177297" cy="241221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782" y="2593346"/>
            <a:ext cx="2976390" cy="243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4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Wiring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Wiring complexity helps us estimate design time, potential for crosstalk, etc.</a:t>
            </a:r>
          </a:p>
          <a:p>
            <a:r>
              <a:rPr lang="en-US" dirty="0" smtClean="0"/>
              <a:t>Model complexity by partitioning:</a:t>
            </a:r>
          </a:p>
          <a:p>
            <a:pPr lvl="1"/>
            <a:r>
              <a:rPr lang="en-US" dirty="0" smtClean="0"/>
              <a:t>Find partition that minimizes total wires between partitions.</a:t>
            </a:r>
          </a:p>
          <a:p>
            <a:pPr lvl="1"/>
            <a:r>
              <a:rPr lang="en-US" dirty="0" smtClean="0"/>
              <a:t>Use number of wires as an estimate of complexity.</a:t>
            </a:r>
          </a:p>
          <a:p>
            <a:r>
              <a:rPr lang="en-US" dirty="0" smtClean="0"/>
              <a:t>Can recursively partition to provide finer-grained estimate.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156901" y="2423714"/>
            <a:ext cx="1600200" cy="2667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 1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9392101" y="2449114"/>
            <a:ext cx="1600200" cy="2667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 2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757101" y="3084114"/>
            <a:ext cx="635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757101" y="3782614"/>
            <a:ext cx="635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757101" y="4379514"/>
            <a:ext cx="635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8934901" y="1788714"/>
            <a:ext cx="139700" cy="4114800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63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length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Given an estimate of logic block placement, can estimate wire length.</a:t>
            </a:r>
          </a:p>
          <a:p>
            <a:r>
              <a:rPr lang="en-US" dirty="0" smtClean="0"/>
              <a:t>Allows early identification of critical paths.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079738" y="2092430"/>
            <a:ext cx="6858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8146538" y="2080398"/>
            <a:ext cx="6858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9213338" y="2080398"/>
            <a:ext cx="6858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079738" y="3159230"/>
            <a:ext cx="6858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8146538" y="3147198"/>
            <a:ext cx="6858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9213338" y="3147198"/>
            <a:ext cx="6858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7079738" y="4238062"/>
            <a:ext cx="6858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8146538" y="4226030"/>
            <a:ext cx="6858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9213338" y="4226030"/>
            <a:ext cx="685800" cy="685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</a:t>
            </a:r>
            <a:endParaRPr lang="en-US" dirty="0"/>
          </a:p>
        </p:txBody>
      </p:sp>
      <p:cxnSp>
        <p:nvCxnSpPr>
          <p:cNvPr id="15" name="Straight Connector 14"/>
          <p:cNvCxnSpPr>
            <a:stCxn id="10" idx="2"/>
            <a:endCxn id="13" idx="0"/>
          </p:cNvCxnSpPr>
          <p:nvPr/>
        </p:nvCxnSpPr>
        <p:spPr>
          <a:xfrm>
            <a:off x="8489438" y="3832998"/>
            <a:ext cx="0" cy="3930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9" idx="3"/>
            <a:endCxn id="7" idx="2"/>
          </p:cNvCxnSpPr>
          <p:nvPr/>
        </p:nvCxnSpPr>
        <p:spPr>
          <a:xfrm flipV="1">
            <a:off x="7765538" y="2766198"/>
            <a:ext cx="723900" cy="7359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4" idx="1"/>
            <a:endCxn id="12" idx="3"/>
          </p:cNvCxnSpPr>
          <p:nvPr/>
        </p:nvCxnSpPr>
        <p:spPr>
          <a:xfrm rot="10800000" flipV="1">
            <a:off x="7765538" y="4568930"/>
            <a:ext cx="1447800" cy="12032"/>
          </a:xfrm>
          <a:prstGeom prst="bentConnector3">
            <a:avLst>
              <a:gd name="adj1" fmla="val 50000"/>
            </a:avLst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2" idx="0"/>
            <a:endCxn id="6" idx="2"/>
          </p:cNvCxnSpPr>
          <p:nvPr/>
        </p:nvCxnSpPr>
        <p:spPr>
          <a:xfrm rot="5400000" flipH="1" flipV="1">
            <a:off x="6692722" y="3508146"/>
            <a:ext cx="1459832" cy="127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4" idx="0"/>
            <a:endCxn id="11" idx="2"/>
          </p:cNvCxnSpPr>
          <p:nvPr/>
        </p:nvCxnSpPr>
        <p:spPr>
          <a:xfrm flipV="1">
            <a:off x="9556238" y="3832998"/>
            <a:ext cx="0" cy="393032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603738" y="4378430"/>
            <a:ext cx="762000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3"/>
            <a:endCxn id="13" idx="1"/>
          </p:cNvCxnSpPr>
          <p:nvPr/>
        </p:nvCxnSpPr>
        <p:spPr>
          <a:xfrm>
            <a:off x="7765538" y="3502130"/>
            <a:ext cx="381000" cy="1066800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1" idx="1"/>
            <a:endCxn id="13" idx="3"/>
          </p:cNvCxnSpPr>
          <p:nvPr/>
        </p:nvCxnSpPr>
        <p:spPr>
          <a:xfrm flipH="1">
            <a:off x="8832338" y="3490098"/>
            <a:ext cx="381000" cy="10788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3"/>
            <a:endCxn id="11" idx="1"/>
          </p:cNvCxnSpPr>
          <p:nvPr/>
        </p:nvCxnSpPr>
        <p:spPr>
          <a:xfrm>
            <a:off x="7765538" y="2435330"/>
            <a:ext cx="1447800" cy="10547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" idx="2"/>
            <a:endCxn id="10" idx="3"/>
          </p:cNvCxnSpPr>
          <p:nvPr/>
        </p:nvCxnSpPr>
        <p:spPr>
          <a:xfrm flipH="1">
            <a:off x="8832338" y="2766198"/>
            <a:ext cx="723900" cy="7239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79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Rent’s Rule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 empirical model of the relationship between logic and I/O.</a:t>
                </a:r>
              </a:p>
              <a:p>
                <a:r>
                  <a:rPr lang="en-US" dirty="0" smtClean="0"/>
                  <a:t>Log/log relationship: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𝑁</m:t>
                        </m:r>
                      </m:e>
                      <m:sub>
                        <m:r>
                          <a:rPr lang="en-US" i="1"/>
                          <m:t>𝑝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𝐾</m:t>
                        </m:r>
                      </m:e>
                      <m:sub>
                        <m:r>
                          <a:rPr lang="en-US" i="1"/>
                          <m:t>𝑝</m:t>
                        </m:r>
                      </m:sub>
                    </m:sSub>
                    <m:sSup>
                      <m:sSupPr>
                        <m:ctrlPr>
                          <a:rPr lang="en-US" i="1"/>
                        </m:ctrlPr>
                      </m:sSup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𝑁</m:t>
                            </m:r>
                          </m:e>
                          <m:sub>
                            <m:r>
                              <a:rPr lang="en-US" i="1"/>
                              <m:t>𝑔</m:t>
                            </m:r>
                          </m:sub>
                        </m:sSub>
                      </m:e>
                      <m:sup>
                        <m:r>
                          <a:rPr lang="en-US" i="1"/>
                          <m:t>𝑟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/>
                      <m:t>𝑟</m:t>
                    </m:r>
                  </m:oMath>
                </a14:m>
                <a:r>
                  <a:rPr lang="en-US" dirty="0" smtClean="0"/>
                  <a:t> is Rent’s constant.</a:t>
                </a:r>
              </a:p>
              <a:p>
                <a:r>
                  <a:rPr lang="en-US" dirty="0" smtClean="0"/>
                  <a:t>For random logic, </a:t>
                </a:r>
                <a14:m>
                  <m:oMath xmlns:m="http://schemas.openxmlformats.org/officeDocument/2006/math">
                    <m:r>
                      <a:rPr lang="en-US" i="1"/>
                      <m:t>0.57≤</m:t>
                    </m:r>
                    <m:r>
                      <a:rPr lang="en-US" i="1"/>
                      <m:t>𝑟</m:t>
                    </m:r>
                    <m:r>
                      <a:rPr lang="en-US" i="1"/>
                      <m:t>≤0.75,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1.5≤</m:t>
                        </m:r>
                        <m:r>
                          <a:rPr lang="en-US" i="1"/>
                          <m:t>𝐾</m:t>
                        </m:r>
                      </m:e>
                      <m:sub>
                        <m:r>
                          <a:rPr lang="en-US" i="1"/>
                          <m:t>𝑝</m:t>
                        </m:r>
                      </m:sub>
                    </m:sSub>
                    <m:r>
                      <a:rPr lang="en-US" i="1"/>
                      <m:t>≤2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For microprocessors, </a:t>
                </a:r>
                <a14:m>
                  <m:oMath xmlns:m="http://schemas.openxmlformats.org/officeDocument/2006/math">
                    <m:r>
                      <a:rPr lang="en-US" i="1"/>
                      <m:t>𝑟</m:t>
                    </m:r>
                    <m:r>
                      <a:rPr lang="en-US" i="1"/>
                      <m:t>=0.45,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𝐾</m:t>
                        </m:r>
                      </m:e>
                      <m:sub>
                        <m:r>
                          <a:rPr lang="en-US" i="1"/>
                          <m:t>𝑝</m:t>
                        </m:r>
                      </m:sub>
                    </m:sSub>
                    <m:r>
                      <a:rPr lang="en-US" i="1"/>
                      <m:t>=0.82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594783" y="2717198"/>
            <a:ext cx="3401257" cy="572042"/>
            <a:chOff x="1594783" y="2717198"/>
            <a:chExt cx="3401257" cy="572042"/>
          </a:xfrm>
        </p:grpSpPr>
        <p:sp>
          <p:nvSpPr>
            <p:cNvPr id="7" name="Rectangle 6"/>
            <p:cNvSpPr/>
            <p:nvPr/>
          </p:nvSpPr>
          <p:spPr>
            <a:xfrm>
              <a:off x="1594783" y="2803871"/>
              <a:ext cx="411697" cy="485369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54244" y="2717198"/>
              <a:ext cx="1641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number of pins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96252" y="2803871"/>
            <a:ext cx="2379041" cy="536916"/>
            <a:chOff x="2696252" y="2803871"/>
            <a:chExt cx="2379041" cy="536916"/>
          </a:xfrm>
        </p:grpSpPr>
        <p:sp>
          <p:nvSpPr>
            <p:cNvPr id="8" name="Rectangle 7"/>
            <p:cNvSpPr/>
            <p:nvPr/>
          </p:nvSpPr>
          <p:spPr>
            <a:xfrm>
              <a:off x="2696252" y="2803871"/>
              <a:ext cx="411697" cy="485369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54244" y="2971455"/>
              <a:ext cx="17210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number of gates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26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Parasitic wiring impedance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material of wires introduces parasitic resistance, capacitance, and inductance.</a:t>
            </a:r>
          </a:p>
          <a:p>
            <a:pPr lvl="1"/>
            <a:r>
              <a:rPr lang="en-US" dirty="0" smtClean="0"/>
              <a:t>We will concentrate here on R and C.</a:t>
            </a:r>
          </a:p>
          <a:p>
            <a:r>
              <a:rPr lang="en-US" dirty="0" smtClean="0"/>
              <a:t>Wire impedance must be taken into account during circuit analysis.</a:t>
            </a:r>
          </a:p>
          <a:p>
            <a:pPr lvl="1"/>
            <a:r>
              <a:rPr lang="en-US" dirty="0" smtClean="0"/>
              <a:t>Wire delay can be larger than gate delay.</a:t>
            </a:r>
          </a:p>
          <a:p>
            <a:r>
              <a:rPr lang="en-US" dirty="0" smtClean="0"/>
              <a:t>Vertical dimensions are fixed by manufacturing.</a:t>
            </a:r>
          </a:p>
          <a:p>
            <a:pPr lvl="1"/>
            <a:r>
              <a:rPr lang="en-US" dirty="0" smtClean="0"/>
              <a:t>Calculate parasitic values based on length and width.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98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Parasitic resistance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Sheet resistance is measured in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/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/>
                          <m:t>Ω</m:t>
                        </m:r>
                      </m:num>
                      <m:den>
                        <m:r>
                          <a:rPr lang="en-US" i="1"/>
                          <m:t>∎</m:t>
                        </m:r>
                      </m:den>
                    </m:f>
                  </m:oMath>
                </a14:m>
                <a:r>
                  <a:rPr lang="en-US" dirty="0" smtClean="0"/>
                  <a:t> (ohms per square).</a:t>
                </a:r>
              </a:p>
              <a:p>
                <a:r>
                  <a:rPr lang="en-US" dirty="0" smtClean="0"/>
                  <a:t>Resistance of a wire depends on aspect ratio independent of size:</a:t>
                </a:r>
              </a:p>
              <a:p>
                <a:pPr lvl="1"/>
                <a:r>
                  <a:rPr lang="en-US" dirty="0" smtClean="0"/>
                  <a:t>Two unit squares in series have resistance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Parallel combination of series squares has resistance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1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374467" y="2435483"/>
            <a:ext cx="1371600" cy="1371600"/>
            <a:chOff x="5715000" y="2057400"/>
            <a:chExt cx="1371600" cy="1371600"/>
          </a:xfrm>
          <a:solidFill>
            <a:srgbClr val="C00000"/>
          </a:solidFill>
        </p:grpSpPr>
        <p:sp>
          <p:nvSpPr>
            <p:cNvPr id="8" name="Rectangle 7"/>
            <p:cNvSpPr/>
            <p:nvPr/>
          </p:nvSpPr>
          <p:spPr>
            <a:xfrm>
              <a:off x="5715000" y="2057400"/>
              <a:ext cx="1371600" cy="1371600"/>
            </a:xfrm>
            <a:prstGeom prst="rect">
              <a:avLst/>
            </a:prstGeom>
            <a:grpFill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stCxn id="8" idx="1"/>
            </p:cNvCxnSpPr>
            <p:nvPr/>
          </p:nvCxnSpPr>
          <p:spPr>
            <a:xfrm>
              <a:off x="5715000" y="2743200"/>
              <a:ext cx="381000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705600" y="2754923"/>
              <a:ext cx="381000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6096000" y="2514600"/>
              <a:ext cx="228600" cy="2286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6477000" y="2754923"/>
              <a:ext cx="228600" cy="2286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6324600" y="2514600"/>
              <a:ext cx="152400" cy="4953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8186352" y="263184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8745648" y="2435483"/>
            <a:ext cx="1371600" cy="1371600"/>
            <a:chOff x="5715000" y="2057400"/>
            <a:chExt cx="1371600" cy="1371600"/>
          </a:xfrm>
          <a:solidFill>
            <a:srgbClr val="C00000"/>
          </a:solidFill>
        </p:grpSpPr>
        <p:sp>
          <p:nvSpPr>
            <p:cNvPr id="16" name="Rectangle 15"/>
            <p:cNvSpPr/>
            <p:nvPr/>
          </p:nvSpPr>
          <p:spPr>
            <a:xfrm>
              <a:off x="5715000" y="2057400"/>
              <a:ext cx="1371600" cy="1371600"/>
            </a:xfrm>
            <a:prstGeom prst="rect">
              <a:avLst/>
            </a:prstGeom>
            <a:grpFill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>
              <a:stCxn id="16" idx="1"/>
            </p:cNvCxnSpPr>
            <p:nvPr/>
          </p:nvCxnSpPr>
          <p:spPr>
            <a:xfrm>
              <a:off x="5715000" y="2743200"/>
              <a:ext cx="381000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705600" y="2754923"/>
              <a:ext cx="381000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096000" y="2514600"/>
              <a:ext cx="228600" cy="2286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477000" y="2754923"/>
              <a:ext cx="228600" cy="2286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6324600" y="2514600"/>
              <a:ext cx="152400" cy="4953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9557533" y="263184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7374048" y="3802896"/>
            <a:ext cx="1371600" cy="1371600"/>
            <a:chOff x="5715000" y="2057400"/>
            <a:chExt cx="1371600" cy="1371600"/>
          </a:xfrm>
          <a:solidFill>
            <a:srgbClr val="C00000"/>
          </a:solidFill>
        </p:grpSpPr>
        <p:sp>
          <p:nvSpPr>
            <p:cNvPr id="24" name="Rectangle 23"/>
            <p:cNvSpPr/>
            <p:nvPr/>
          </p:nvSpPr>
          <p:spPr>
            <a:xfrm>
              <a:off x="5715000" y="2057400"/>
              <a:ext cx="1371600" cy="1371600"/>
            </a:xfrm>
            <a:prstGeom prst="rect">
              <a:avLst/>
            </a:prstGeom>
            <a:grpFill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>
              <a:stCxn id="24" idx="1"/>
            </p:cNvCxnSpPr>
            <p:nvPr/>
          </p:nvCxnSpPr>
          <p:spPr>
            <a:xfrm>
              <a:off x="5715000" y="2743200"/>
              <a:ext cx="381000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705600" y="2754923"/>
              <a:ext cx="381000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096000" y="2514600"/>
              <a:ext cx="228600" cy="2286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6477000" y="2754923"/>
              <a:ext cx="228600" cy="2286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6324600" y="2514600"/>
              <a:ext cx="152400" cy="4953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8173791" y="400344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8732248" y="3802896"/>
            <a:ext cx="1371600" cy="1371600"/>
            <a:chOff x="5715000" y="2057400"/>
            <a:chExt cx="1371600" cy="1371600"/>
          </a:xfrm>
          <a:solidFill>
            <a:srgbClr val="C00000"/>
          </a:solidFill>
        </p:grpSpPr>
        <p:sp>
          <p:nvSpPr>
            <p:cNvPr id="32" name="Rectangle 31"/>
            <p:cNvSpPr/>
            <p:nvPr/>
          </p:nvSpPr>
          <p:spPr>
            <a:xfrm>
              <a:off x="5715000" y="2057400"/>
              <a:ext cx="1371600" cy="1371600"/>
            </a:xfrm>
            <a:prstGeom prst="rect">
              <a:avLst/>
            </a:prstGeom>
            <a:grpFill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>
              <a:stCxn id="32" idx="1"/>
            </p:cNvCxnSpPr>
            <p:nvPr/>
          </p:nvCxnSpPr>
          <p:spPr>
            <a:xfrm>
              <a:off x="5715000" y="2743200"/>
              <a:ext cx="381000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6705600" y="2754923"/>
              <a:ext cx="381000" cy="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6096000" y="2514600"/>
              <a:ext cx="228600" cy="2286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6477000" y="2754923"/>
              <a:ext cx="228600" cy="2286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6324600" y="2514600"/>
              <a:ext cx="152400" cy="495300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9544972" y="400344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39" name="Straight Connector 38"/>
          <p:cNvCxnSpPr>
            <a:stCxn id="8" idx="1"/>
            <a:endCxn id="24" idx="1"/>
          </p:cNvCxnSpPr>
          <p:nvPr/>
        </p:nvCxnSpPr>
        <p:spPr>
          <a:xfrm flipH="1">
            <a:off x="7374048" y="3121283"/>
            <a:ext cx="419" cy="136741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10103848" y="3119189"/>
            <a:ext cx="419" cy="136741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993467" y="3804989"/>
            <a:ext cx="380581" cy="20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0104267" y="3818177"/>
            <a:ext cx="380581" cy="20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750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Resistance and current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Must know direction of current flow.</a:t>
            </a:r>
          </a:p>
          <a:p>
            <a:r>
              <a:rPr lang="en-US" dirty="0" smtClean="0"/>
              <a:t>R = (sheet resistance)*L/W.</a:t>
            </a:r>
          </a:p>
          <a:p>
            <a:r>
              <a:rPr lang="en-US" dirty="0" smtClean="0"/>
              <a:t>Height of material is determined by manufacturing.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031567" y="3301517"/>
            <a:ext cx="1066800" cy="10668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square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98367" y="3301517"/>
            <a:ext cx="1066800" cy="10668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square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165167" y="3301517"/>
            <a:ext cx="1066800" cy="10668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square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260167" y="3149117"/>
            <a:ext cx="2438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403167" y="2691917"/>
            <a:ext cx="242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031567" y="4520716"/>
            <a:ext cx="3200400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69792" y="4673116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479026" y="363196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10405533" y="3301517"/>
            <a:ext cx="8467" cy="1066801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292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Parasitic capacitance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Plate spacing is determined by manufacturing.</a:t>
            </a:r>
          </a:p>
          <a:p>
            <a:r>
              <a:rPr lang="en-US" dirty="0" smtClean="0"/>
              <a:t>Capacitance depends on area of plates.</a:t>
            </a:r>
          </a:p>
          <a:p>
            <a:r>
              <a:rPr lang="en-US" dirty="0" smtClean="0"/>
              <a:t>More detailed models:</a:t>
            </a:r>
          </a:p>
          <a:p>
            <a:pPr lvl="1"/>
            <a:r>
              <a:rPr lang="en-US" dirty="0" smtClean="0"/>
              <a:t>Fringing capacitance depends on perimeter.</a:t>
            </a:r>
          </a:p>
          <a:p>
            <a:pPr lvl="1"/>
            <a:r>
              <a:rPr lang="en-US" dirty="0" smtClean="0"/>
              <a:t>Diffusion wires have junction capacitance; may use separate sidewall, </a:t>
            </a:r>
            <a:r>
              <a:rPr lang="en-US" dirty="0" err="1" smtClean="0"/>
              <a:t>bottomwall</a:t>
            </a:r>
            <a:r>
              <a:rPr lang="en-US" dirty="0" smtClean="0"/>
              <a:t> values.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Parallelogram 5"/>
          <p:cNvSpPr/>
          <p:nvPr/>
        </p:nvSpPr>
        <p:spPr>
          <a:xfrm>
            <a:off x="7903634" y="3187700"/>
            <a:ext cx="1447800" cy="1088571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/>
          <p:cNvSpPr/>
          <p:nvPr/>
        </p:nvSpPr>
        <p:spPr>
          <a:xfrm>
            <a:off x="7903634" y="2425700"/>
            <a:ext cx="1447800" cy="1088571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751234" y="3492500"/>
            <a:ext cx="0" cy="762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75034" y="27305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17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resistance and capacitance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Metal wire </a:t>
                </a:r>
                <a14:m>
                  <m:oMath xmlns:m="http://schemas.openxmlformats.org/officeDocument/2006/math">
                    <m:r>
                      <a:rPr lang="en-US" i="1"/>
                      <m:t>0.1 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𝑚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Sheet resistance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/>
                        </m:ctrlPr>
                      </m:fPr>
                      <m:num>
                        <m:r>
                          <a:rPr lang="en-US"/>
                          <m:t>0.04 </m:t>
                        </m:r>
                        <m:r>
                          <m:rPr>
                            <m:sty m:val="p"/>
                          </m:rPr>
                          <a:rPr lang="en-US"/>
                          <m:t>Ω</m:t>
                        </m:r>
                      </m:num>
                      <m:den>
                        <m:r>
                          <a:rPr lang="en-US" i="1"/>
                          <m:t>∎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i="1"/>
                      <m:t>𝑅</m:t>
                    </m:r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𝑅</m:t>
                        </m:r>
                      </m:e>
                      <m:sub>
                        <m:r>
                          <a:rPr lang="en-US" i="1"/>
                          <m:t>∎</m:t>
                        </m:r>
                      </m:sub>
                    </m:sSub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𝐿</m:t>
                        </m:r>
                      </m:num>
                      <m:den>
                        <m:r>
                          <a:rPr lang="en-US" i="1"/>
                          <m:t>𝑊</m:t>
                        </m:r>
                      </m:den>
                    </m:f>
                    <m:r>
                      <a:rPr lang="en-US" i="1"/>
                      <m:t>=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/>
                              <m:t>0.04 </m:t>
                            </m:r>
                            <m:r>
                              <m:rPr>
                                <m:sty m:val="p"/>
                              </m:rPr>
                              <a:rPr lang="en-US"/>
                              <m:t>Ω</m:t>
                            </m:r>
                          </m:num>
                          <m:den>
                            <m:r>
                              <a:rPr lang="en-US" i="1"/>
                              <m:t>∎</m:t>
                            </m:r>
                          </m:den>
                        </m:f>
                      </m:e>
                    </m:d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2</m:t>
                        </m:r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num>
                      <m:den>
                        <m:r>
                          <a:rPr lang="en-US" i="1"/>
                          <m:t>0.1</m:t>
                        </m:r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den>
                    </m:f>
                    <m:r>
                      <a:rPr lang="en-US" i="1"/>
                      <m:t>=0.8</m:t>
                    </m:r>
                    <m:r>
                      <m:rPr>
                        <m:sty m:val="p"/>
                      </m:rPr>
                      <a:rPr lang="en-US"/>
                      <m:t>Ω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Unit capacitance </a:t>
                </a:r>
                <a14:m>
                  <m:oMath xmlns:m="http://schemas.openxmlformats.org/officeDocument/2006/math">
                    <m:r>
                      <a:rPr lang="en-US" i="1"/>
                      <m:t>50</m:t>
                    </m:r>
                    <m:f>
                      <m:fPr>
                        <m:type m:val="lin"/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𝑎𝐹</m:t>
                        </m:r>
                      </m:num>
                      <m:den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𝜇</m:t>
                            </m:r>
                            <m:r>
                              <a:rPr lang="en-US" i="1"/>
                              <m:t>𝑚</m:t>
                            </m:r>
                          </m:e>
                          <m:sup>
                            <m:r>
                              <a:rPr lang="en-US" i="1"/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i="1"/>
                      <m:t>𝐶</m:t>
                    </m:r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𝐴</m:t>
                        </m:r>
                      </m:sub>
                    </m:sSub>
                    <m:r>
                      <a:rPr lang="en-US" i="1"/>
                      <m:t>𝑊𝐿</m:t>
                    </m:r>
                    <m:r>
                      <a:rPr lang="en-US" i="1"/>
                      <m:t>=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50</m:t>
                        </m:r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𝑎𝐹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r>
                                  <a:rPr lang="en-US" i="1"/>
                                  <m:t>𝜇</m:t>
                                </m:r>
                                <m:r>
                                  <a:rPr lang="en-US" i="1"/>
                                  <m:t>𝑚</m:t>
                                </m:r>
                              </m:e>
                              <m:sup>
                                <m:r>
                                  <a:rPr lang="en-US" i="1"/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0.1 </m:t>
                        </m:r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2 </m:t>
                        </m:r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e>
                    </m:d>
                    <m:r>
                      <a:rPr lang="en-US" i="1"/>
                      <m:t>=10 </m:t>
                    </m:r>
                    <m:r>
                      <a:rPr lang="en-US" i="1"/>
                      <m:t>𝑎𝐹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76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4233333"/>
            <a:ext cx="10515600" cy="1943630"/>
          </a:xfrm>
        </p:spPr>
        <p:txBody>
          <a:bodyPr/>
          <a:lstStyle/>
          <a:p>
            <a:r>
              <a:rPr lang="en-US" dirty="0" smtClean="0"/>
              <a:t>Lumped model of long wires is inadequate.</a:t>
            </a:r>
          </a:p>
          <a:p>
            <a:r>
              <a:rPr lang="en-US" dirty="0" smtClean="0"/>
              <a:t>Must be modeled as a distributed inductance.</a:t>
            </a:r>
          </a:p>
          <a:p>
            <a:pPr lvl="1"/>
            <a:r>
              <a:rPr lang="en-US" dirty="0" smtClean="0"/>
              <a:t>Current and voltage are functions of both space and time.</a:t>
            </a:r>
          </a:p>
          <a:p>
            <a:r>
              <a:rPr lang="en-US" dirty="0" smtClean="0"/>
              <a:t>We will concentrate on RC transmission lines.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14234" y="1971940"/>
            <a:ext cx="5715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4234" y="3114940"/>
            <a:ext cx="5715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681634" y="2124340"/>
            <a:ext cx="381000" cy="1143000"/>
            <a:chOff x="8458200" y="3352800"/>
            <a:chExt cx="381000" cy="11430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610600" y="3352800"/>
              <a:ext cx="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610600" y="3657600"/>
              <a:ext cx="2286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458200" y="3810000"/>
              <a:ext cx="381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8610600" y="4114800"/>
              <a:ext cx="2286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458200" y="3962400"/>
              <a:ext cx="381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610600" y="4267200"/>
              <a:ext cx="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 rot="5400000">
            <a:off x="2747434" y="1590940"/>
            <a:ext cx="381000" cy="1143000"/>
            <a:chOff x="8458200" y="3352800"/>
            <a:chExt cx="381000" cy="11430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8610600" y="3352800"/>
              <a:ext cx="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8610600" y="3657600"/>
              <a:ext cx="2286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8458200" y="3810000"/>
              <a:ext cx="381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8610600" y="4114800"/>
              <a:ext cx="2286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458200" y="3962400"/>
              <a:ext cx="381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610600" y="4267200"/>
              <a:ext cx="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Connector 22"/>
          <p:cNvCxnSpPr>
            <a:stCxn id="7" idx="3"/>
          </p:cNvCxnSpPr>
          <p:nvPr/>
        </p:nvCxnSpPr>
        <p:spPr>
          <a:xfrm>
            <a:off x="9529234" y="212434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9529234" y="326734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509434" y="212434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061634" y="3267340"/>
            <a:ext cx="182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756834" y="2429140"/>
            <a:ext cx="609600" cy="609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2061634" y="212434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27" idx="0"/>
          </p:cNvCxnSpPr>
          <p:nvPr/>
        </p:nvCxnSpPr>
        <p:spPr>
          <a:xfrm>
            <a:off x="2061634" y="212434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061634" y="303874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7394710"/>
              </p:ext>
            </p:extLst>
          </p:nvPr>
        </p:nvGraphicFramePr>
        <p:xfrm>
          <a:off x="9148234" y="2505340"/>
          <a:ext cx="441325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3" imgW="203040" imgH="228600" progId="Equation.DSMT4">
                  <p:embed/>
                </p:oleObj>
              </mc:Choice>
              <mc:Fallback>
                <p:oleObj name="Equation" r:id="rId3" imgW="2030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8234" y="2505340"/>
                        <a:ext cx="441325" cy="49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66672"/>
              </p:ext>
            </p:extLst>
          </p:nvPr>
        </p:nvGraphicFramePr>
        <p:xfrm>
          <a:off x="2469622" y="2429140"/>
          <a:ext cx="385762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5" imgW="177480" imgH="228600" progId="Equation.DSMT4">
                  <p:embed/>
                </p:oleObj>
              </mc:Choice>
              <mc:Fallback>
                <p:oleObj name="Equation" r:id="rId5" imgW="1774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9622" y="2429140"/>
                        <a:ext cx="385762" cy="49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6211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 transmission 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RC transmission line is modeled as a series of RC </a:t>
            </a:r>
            <a:r>
              <a:rPr lang="en-US" dirty="0" err="1" smtClean="0"/>
              <a:t>setions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Assume step input.</a:t>
            </a:r>
          </a:p>
          <a:p>
            <a:r>
              <a:rPr lang="en-US" dirty="0" smtClean="0"/>
              <a:t>Capacitors closer to input charge before capacitors near the output.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879905"/>
            <a:ext cx="5181600" cy="154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51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817</Words>
  <Application>Microsoft Office PowerPoint</Application>
  <PresentationFormat>Widescreen</PresentationFormat>
  <Paragraphs>180</Paragraphs>
  <Slides>24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Office Theme</vt:lpstr>
      <vt:lpstr>Equation</vt:lpstr>
      <vt:lpstr>Interconnect</vt:lpstr>
      <vt:lpstr>Topics</vt:lpstr>
      <vt:lpstr>Parasitic wiring impedance</vt:lpstr>
      <vt:lpstr>Parasitic resistance</vt:lpstr>
      <vt:lpstr>Resistance and current flow</vt:lpstr>
      <vt:lpstr>Parasitic capacitance</vt:lpstr>
      <vt:lpstr>Example: resistance and capacitance</vt:lpstr>
      <vt:lpstr>Transmission lines</vt:lpstr>
      <vt:lpstr>RC transmission lines</vt:lpstr>
      <vt:lpstr>Step input propagation</vt:lpstr>
      <vt:lpstr>Pulse propagation</vt:lpstr>
      <vt:lpstr>RC section pulse response</vt:lpstr>
      <vt:lpstr>Elmore model</vt:lpstr>
      <vt:lpstr>Elmore delay</vt:lpstr>
      <vt:lpstr>Example: Elmore delay</vt:lpstr>
      <vt:lpstr>Non-uniform wires</vt:lpstr>
      <vt:lpstr>Crosstalk</vt:lpstr>
      <vt:lpstr>PowerPoint Presentation</vt:lpstr>
      <vt:lpstr>Crosstalk modeling</vt:lpstr>
      <vt:lpstr>Crosstalk analysis</vt:lpstr>
      <vt:lpstr>Crosstalk mitigation</vt:lpstr>
      <vt:lpstr>Wiring complexity</vt:lpstr>
      <vt:lpstr>Wire length estimation</vt:lpstr>
      <vt:lpstr>Rent’s Rule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15</cp:revision>
  <dcterms:created xsi:type="dcterms:W3CDTF">2016-05-14T01:06:14Z</dcterms:created>
  <dcterms:modified xsi:type="dcterms:W3CDTF">2016-05-24T01:39:55Z</dcterms:modified>
</cp:coreProperties>
</file>